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4" r:id="rId9"/>
    <p:sldId id="266" r:id="rId10"/>
    <p:sldId id="267" r:id="rId11"/>
    <p:sldId id="268" r:id="rId12"/>
    <p:sldId id="274" r:id="rId13"/>
    <p:sldId id="273" r:id="rId14"/>
    <p:sldId id="272" r:id="rId15"/>
    <p:sldId id="275" r:id="rId16"/>
    <p:sldId id="276" r:id="rId17"/>
  </p:sldIdLst>
  <p:sldSz cx="16259175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A71BE2-88BB-1499-038E-DF844C600495}" v="1" dt="2022-03-01T13:01:15.868"/>
    <p1510:client id="{0762DB47-77B2-F8CB-53C7-7F5C08213568}" v="2" dt="2022-03-01T13:37:16.699"/>
    <p1510:client id="{3C965274-6B28-4996-B138-CEFBF13B4C33}" v="159" dt="2022-03-01T07:36:23.731"/>
    <p1510:client id="{41AC1CE6-DD2D-6D9E-80FE-B39BC56C6F67}" v="148" dt="2022-03-01T09:25:59.430"/>
    <p1510:client id="{4A95CB22-BCC1-7DCC-CA00-E7A07FF83E47}" v="50" dt="2022-03-01T11:02:25.219"/>
    <p1510:client id="{72640991-1226-F660-D67D-57BFFAC4D12F}" v="2" dt="2022-03-01T07:37:56.379"/>
    <p1510:client id="{F6A86021-2711-4926-62E2-CAA7EB3A415A}" v="11" dt="2022-03-01T09:43:06.5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1">
        <a:alpha val="0"/>
      </a:schemeClr>
    </dgm:fillClrLst>
    <dgm:linClrLst meth="repeat">
      <a:schemeClr val="accent1">
        <a:alpha val="0"/>
      </a:schemeClr>
    </dgm:linClrLst>
    <dgm:effectClrLst/>
    <dgm:txLinClrLst/>
    <dgm:txFillClrLst meth="repeat">
      <a:schemeClr val="accent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3886F9-3FF7-4332-A207-72174200422F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AE5C1B2-9E5B-4A48-B9FD-6E0A7ADE3068}">
      <dgm:prSet/>
      <dgm:spPr/>
      <dgm:t>
        <a:bodyPr/>
        <a:lstStyle/>
        <a:p>
          <a:pPr rtl="0"/>
          <a:r>
            <a:rPr lang="en-US" dirty="0">
              <a:latin typeface="Times New Roman"/>
              <a:cs typeface="Times New Roman"/>
            </a:rPr>
            <a:t>Surveyed 7 thousand Total Concerts web site users </a:t>
          </a:r>
        </a:p>
      </dgm:t>
    </dgm:pt>
    <dgm:pt modelId="{188D9524-35EC-4AED-A1B1-B92E6C540170}" type="parTrans" cxnId="{BF558FDD-18FA-4155-AD28-5ED502493F3E}">
      <dgm:prSet/>
      <dgm:spPr/>
      <dgm:t>
        <a:bodyPr/>
        <a:lstStyle/>
        <a:p>
          <a:endParaRPr lang="en-US"/>
        </a:p>
      </dgm:t>
    </dgm:pt>
    <dgm:pt modelId="{719F0185-04A0-4535-9EB7-6D54B175F5EA}" type="sibTrans" cxnId="{BF558FDD-18FA-4155-AD28-5ED502493F3E}">
      <dgm:prSet/>
      <dgm:spPr/>
      <dgm:t>
        <a:bodyPr/>
        <a:lstStyle/>
        <a:p>
          <a:endParaRPr lang="en-US"/>
        </a:p>
      </dgm:t>
    </dgm:pt>
    <dgm:pt modelId="{A7990D5B-0143-42D3-8082-D8A5BE942386}">
      <dgm:prSet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Grouped into 4 key categories</a:t>
          </a:r>
        </a:p>
      </dgm:t>
    </dgm:pt>
    <dgm:pt modelId="{9FA47BAD-893D-4442-9AFD-75FA6B2989BB}" type="parTrans" cxnId="{FB4871F7-1779-4971-974F-542EC8796513}">
      <dgm:prSet/>
      <dgm:spPr/>
      <dgm:t>
        <a:bodyPr/>
        <a:lstStyle/>
        <a:p>
          <a:endParaRPr lang="en-US"/>
        </a:p>
      </dgm:t>
    </dgm:pt>
    <dgm:pt modelId="{237E176B-8D8D-4203-BB21-C2AC90F42DE2}" type="sibTrans" cxnId="{FB4871F7-1779-4971-974F-542EC8796513}">
      <dgm:prSet/>
      <dgm:spPr/>
      <dgm:t>
        <a:bodyPr/>
        <a:lstStyle/>
        <a:p>
          <a:endParaRPr lang="en-US"/>
        </a:p>
      </dgm:t>
    </dgm:pt>
    <dgm:pt modelId="{0790B71E-663E-4D60-BA16-29CEABD98377}">
      <dgm:prSet phldr="0"/>
      <dgm:spPr/>
      <dgm:t>
        <a:bodyPr/>
        <a:lstStyle/>
        <a:p>
          <a:pPr rtl="0"/>
          <a:r>
            <a:rPr lang="en-US" dirty="0">
              <a:latin typeface="Times New Roman"/>
              <a:cs typeface="Times New Roman"/>
            </a:rPr>
            <a:t>Selected 200 for in-depth interviews</a:t>
          </a:r>
        </a:p>
      </dgm:t>
    </dgm:pt>
    <dgm:pt modelId="{CE207961-099B-40F8-B9FE-4D245A732E0C}" type="parTrans" cxnId="{B3453DC3-B633-421A-B93C-0182D32251AB}">
      <dgm:prSet/>
      <dgm:spPr/>
    </dgm:pt>
    <dgm:pt modelId="{552DCBC9-6C06-4C93-8268-0F57CC0BFF85}" type="sibTrans" cxnId="{B3453DC3-B633-421A-B93C-0182D32251AB}">
      <dgm:prSet/>
      <dgm:spPr/>
      <dgm:t>
        <a:bodyPr/>
        <a:lstStyle/>
        <a:p>
          <a:endParaRPr lang="en-US"/>
        </a:p>
      </dgm:t>
    </dgm:pt>
    <dgm:pt modelId="{E687F425-0D6C-4949-9A72-5C0DCCEB1092}">
      <dgm:prSet phldr="0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Identified core needs/wants/expectations</a:t>
          </a:r>
        </a:p>
      </dgm:t>
    </dgm:pt>
    <dgm:pt modelId="{6EEFAD06-5248-4167-8376-2C97E29ED9DB}" type="parTrans" cxnId="{19B28BA7-705F-4880-A154-FFDAC3DA9B58}">
      <dgm:prSet/>
      <dgm:spPr/>
    </dgm:pt>
    <dgm:pt modelId="{9EC6E5FD-BF68-4A09-BB16-BF7D47BAF94D}" type="sibTrans" cxnId="{19B28BA7-705F-4880-A154-FFDAC3DA9B58}">
      <dgm:prSet/>
      <dgm:spPr/>
      <dgm:t>
        <a:bodyPr/>
        <a:lstStyle/>
        <a:p>
          <a:endParaRPr lang="en-US"/>
        </a:p>
      </dgm:t>
    </dgm:pt>
    <dgm:pt modelId="{99D5E776-6FC7-438A-BAF0-5DF2BED5E74A}" type="pres">
      <dgm:prSet presAssocID="{B63886F9-3FF7-4332-A207-72174200422F}" presName="outerComposite" presStyleCnt="0">
        <dgm:presLayoutVars>
          <dgm:chMax val="5"/>
          <dgm:dir/>
          <dgm:resizeHandles val="exact"/>
        </dgm:presLayoutVars>
      </dgm:prSet>
      <dgm:spPr/>
    </dgm:pt>
    <dgm:pt modelId="{1C52FDCC-74AD-47B2-B302-366A5175E4F3}" type="pres">
      <dgm:prSet presAssocID="{B63886F9-3FF7-4332-A207-72174200422F}" presName="dummyMaxCanvas" presStyleCnt="0">
        <dgm:presLayoutVars/>
      </dgm:prSet>
      <dgm:spPr/>
    </dgm:pt>
    <dgm:pt modelId="{4F7761A7-7409-4261-A666-5D594FFA3EA2}" type="pres">
      <dgm:prSet presAssocID="{B63886F9-3FF7-4332-A207-72174200422F}" presName="FourNodes_1" presStyleLbl="node1" presStyleIdx="0" presStyleCnt="4">
        <dgm:presLayoutVars>
          <dgm:bulletEnabled val="1"/>
        </dgm:presLayoutVars>
      </dgm:prSet>
      <dgm:spPr/>
    </dgm:pt>
    <dgm:pt modelId="{CC0C59E6-967C-4003-B00E-7C5FD364ED0F}" type="pres">
      <dgm:prSet presAssocID="{B63886F9-3FF7-4332-A207-72174200422F}" presName="FourNodes_2" presStyleLbl="node1" presStyleIdx="1" presStyleCnt="4">
        <dgm:presLayoutVars>
          <dgm:bulletEnabled val="1"/>
        </dgm:presLayoutVars>
      </dgm:prSet>
      <dgm:spPr/>
    </dgm:pt>
    <dgm:pt modelId="{F1657096-6B46-49CF-B0EA-01E1EA9D793A}" type="pres">
      <dgm:prSet presAssocID="{B63886F9-3FF7-4332-A207-72174200422F}" presName="FourNodes_3" presStyleLbl="node1" presStyleIdx="2" presStyleCnt="4">
        <dgm:presLayoutVars>
          <dgm:bulletEnabled val="1"/>
        </dgm:presLayoutVars>
      </dgm:prSet>
      <dgm:spPr/>
    </dgm:pt>
    <dgm:pt modelId="{8A7AD6DE-A6DD-4428-BDC7-5BA5908EC43D}" type="pres">
      <dgm:prSet presAssocID="{B63886F9-3FF7-4332-A207-72174200422F}" presName="FourNodes_4" presStyleLbl="node1" presStyleIdx="3" presStyleCnt="4">
        <dgm:presLayoutVars>
          <dgm:bulletEnabled val="1"/>
        </dgm:presLayoutVars>
      </dgm:prSet>
      <dgm:spPr/>
    </dgm:pt>
    <dgm:pt modelId="{DE7326D4-61B0-4B76-9EDA-0C80B409CFD2}" type="pres">
      <dgm:prSet presAssocID="{B63886F9-3FF7-4332-A207-72174200422F}" presName="FourConn_1-2" presStyleLbl="fgAccFollowNode1" presStyleIdx="0" presStyleCnt="3">
        <dgm:presLayoutVars>
          <dgm:bulletEnabled val="1"/>
        </dgm:presLayoutVars>
      </dgm:prSet>
      <dgm:spPr/>
    </dgm:pt>
    <dgm:pt modelId="{2E1B4DC3-6B8C-41BA-ACEE-AC4F874F0399}" type="pres">
      <dgm:prSet presAssocID="{B63886F9-3FF7-4332-A207-72174200422F}" presName="FourConn_2-3" presStyleLbl="fgAccFollowNode1" presStyleIdx="1" presStyleCnt="3">
        <dgm:presLayoutVars>
          <dgm:bulletEnabled val="1"/>
        </dgm:presLayoutVars>
      </dgm:prSet>
      <dgm:spPr/>
    </dgm:pt>
    <dgm:pt modelId="{D8BAA0DD-6018-4678-A6EC-D7C3F7B3F704}" type="pres">
      <dgm:prSet presAssocID="{B63886F9-3FF7-4332-A207-72174200422F}" presName="FourConn_3-4" presStyleLbl="fgAccFollowNode1" presStyleIdx="2" presStyleCnt="3">
        <dgm:presLayoutVars>
          <dgm:bulletEnabled val="1"/>
        </dgm:presLayoutVars>
      </dgm:prSet>
      <dgm:spPr/>
    </dgm:pt>
    <dgm:pt modelId="{BE74153B-B2E3-4C87-99FF-2546236B4C43}" type="pres">
      <dgm:prSet presAssocID="{B63886F9-3FF7-4332-A207-72174200422F}" presName="FourNodes_1_text" presStyleLbl="node1" presStyleIdx="3" presStyleCnt="4">
        <dgm:presLayoutVars>
          <dgm:bulletEnabled val="1"/>
        </dgm:presLayoutVars>
      </dgm:prSet>
      <dgm:spPr/>
    </dgm:pt>
    <dgm:pt modelId="{272EB23F-1A52-4DAE-8DFA-17C6CF2C9922}" type="pres">
      <dgm:prSet presAssocID="{B63886F9-3FF7-4332-A207-72174200422F}" presName="FourNodes_2_text" presStyleLbl="node1" presStyleIdx="3" presStyleCnt="4">
        <dgm:presLayoutVars>
          <dgm:bulletEnabled val="1"/>
        </dgm:presLayoutVars>
      </dgm:prSet>
      <dgm:spPr/>
    </dgm:pt>
    <dgm:pt modelId="{D774B5D6-C910-4716-B36E-6644AE028A4D}" type="pres">
      <dgm:prSet presAssocID="{B63886F9-3FF7-4332-A207-72174200422F}" presName="FourNodes_3_text" presStyleLbl="node1" presStyleIdx="3" presStyleCnt="4">
        <dgm:presLayoutVars>
          <dgm:bulletEnabled val="1"/>
        </dgm:presLayoutVars>
      </dgm:prSet>
      <dgm:spPr/>
    </dgm:pt>
    <dgm:pt modelId="{03BDDD5B-6598-4036-9217-B8F4CFDB7D0A}" type="pres">
      <dgm:prSet presAssocID="{B63886F9-3FF7-4332-A207-72174200422F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D3278800-A926-45F7-BCC5-38130999D2DE}" type="presOf" srcId="{EAE5C1B2-9E5B-4A48-B9FD-6E0A7ADE3068}" destId="{4F7761A7-7409-4261-A666-5D594FFA3EA2}" srcOrd="0" destOrd="0" presId="urn:microsoft.com/office/officeart/2005/8/layout/vProcess5"/>
    <dgm:cxn modelId="{0FAE1419-2A1B-4229-BDEC-51BA18CDC9C1}" type="presOf" srcId="{0790B71E-663E-4D60-BA16-29CEABD98377}" destId="{272EB23F-1A52-4DAE-8DFA-17C6CF2C9922}" srcOrd="1" destOrd="0" presId="urn:microsoft.com/office/officeart/2005/8/layout/vProcess5"/>
    <dgm:cxn modelId="{BC7BC33E-20B7-47CD-BF6A-F1655C8D0D2F}" type="presOf" srcId="{719F0185-04A0-4535-9EB7-6D54B175F5EA}" destId="{DE7326D4-61B0-4B76-9EDA-0C80B409CFD2}" srcOrd="0" destOrd="0" presId="urn:microsoft.com/office/officeart/2005/8/layout/vProcess5"/>
    <dgm:cxn modelId="{D98D435F-4274-4EDA-8754-C1A81D314753}" type="presOf" srcId="{E687F425-0D6C-4949-9A72-5C0DCCEB1092}" destId="{F1657096-6B46-49CF-B0EA-01E1EA9D793A}" srcOrd="0" destOrd="0" presId="urn:microsoft.com/office/officeart/2005/8/layout/vProcess5"/>
    <dgm:cxn modelId="{65CE2650-79A9-4F9C-A781-9F506F16E174}" type="presOf" srcId="{E687F425-0D6C-4949-9A72-5C0DCCEB1092}" destId="{D774B5D6-C910-4716-B36E-6644AE028A4D}" srcOrd="1" destOrd="0" presId="urn:microsoft.com/office/officeart/2005/8/layout/vProcess5"/>
    <dgm:cxn modelId="{4D5C9C7E-6B85-4035-9EE1-D2C056520B7F}" type="presOf" srcId="{9EC6E5FD-BF68-4A09-BB16-BF7D47BAF94D}" destId="{D8BAA0DD-6018-4678-A6EC-D7C3F7B3F704}" srcOrd="0" destOrd="0" presId="urn:microsoft.com/office/officeart/2005/8/layout/vProcess5"/>
    <dgm:cxn modelId="{C5402889-1CD7-4CCC-96F7-562C2D7CA15E}" type="presOf" srcId="{0790B71E-663E-4D60-BA16-29CEABD98377}" destId="{CC0C59E6-967C-4003-B00E-7C5FD364ED0F}" srcOrd="0" destOrd="0" presId="urn:microsoft.com/office/officeart/2005/8/layout/vProcess5"/>
    <dgm:cxn modelId="{8004F293-0D55-4C29-A9A7-E8DF46BAF9B6}" type="presOf" srcId="{A7990D5B-0143-42D3-8082-D8A5BE942386}" destId="{03BDDD5B-6598-4036-9217-B8F4CFDB7D0A}" srcOrd="1" destOrd="0" presId="urn:microsoft.com/office/officeart/2005/8/layout/vProcess5"/>
    <dgm:cxn modelId="{19B28BA7-705F-4880-A154-FFDAC3DA9B58}" srcId="{B63886F9-3FF7-4332-A207-72174200422F}" destId="{E687F425-0D6C-4949-9A72-5C0DCCEB1092}" srcOrd="2" destOrd="0" parTransId="{6EEFAD06-5248-4167-8376-2C97E29ED9DB}" sibTransId="{9EC6E5FD-BF68-4A09-BB16-BF7D47BAF94D}"/>
    <dgm:cxn modelId="{B3453DC3-B633-421A-B93C-0182D32251AB}" srcId="{B63886F9-3FF7-4332-A207-72174200422F}" destId="{0790B71E-663E-4D60-BA16-29CEABD98377}" srcOrd="1" destOrd="0" parTransId="{CE207961-099B-40F8-B9FE-4D245A732E0C}" sibTransId="{552DCBC9-6C06-4C93-8268-0F57CC0BFF85}"/>
    <dgm:cxn modelId="{58C210D0-EC29-4F4E-9961-93123061C3E6}" type="presOf" srcId="{A7990D5B-0143-42D3-8082-D8A5BE942386}" destId="{8A7AD6DE-A6DD-4428-BDC7-5BA5908EC43D}" srcOrd="0" destOrd="0" presId="urn:microsoft.com/office/officeart/2005/8/layout/vProcess5"/>
    <dgm:cxn modelId="{100A8ED4-FE61-4838-9E7E-8C70616A3205}" type="presOf" srcId="{EAE5C1B2-9E5B-4A48-B9FD-6E0A7ADE3068}" destId="{BE74153B-B2E3-4C87-99FF-2546236B4C43}" srcOrd="1" destOrd="0" presId="urn:microsoft.com/office/officeart/2005/8/layout/vProcess5"/>
    <dgm:cxn modelId="{1E5578D8-AA40-445D-BB60-0151E50D8412}" type="presOf" srcId="{552DCBC9-6C06-4C93-8268-0F57CC0BFF85}" destId="{2E1B4DC3-6B8C-41BA-ACEE-AC4F874F0399}" srcOrd="0" destOrd="0" presId="urn:microsoft.com/office/officeart/2005/8/layout/vProcess5"/>
    <dgm:cxn modelId="{BF558FDD-18FA-4155-AD28-5ED502493F3E}" srcId="{B63886F9-3FF7-4332-A207-72174200422F}" destId="{EAE5C1B2-9E5B-4A48-B9FD-6E0A7ADE3068}" srcOrd="0" destOrd="0" parTransId="{188D9524-35EC-4AED-A1B1-B92E6C540170}" sibTransId="{719F0185-04A0-4535-9EB7-6D54B175F5EA}"/>
    <dgm:cxn modelId="{8E32BAE4-2014-4A6D-894E-91F51F034E54}" type="presOf" srcId="{B63886F9-3FF7-4332-A207-72174200422F}" destId="{99D5E776-6FC7-438A-BAF0-5DF2BED5E74A}" srcOrd="0" destOrd="0" presId="urn:microsoft.com/office/officeart/2005/8/layout/vProcess5"/>
    <dgm:cxn modelId="{FB4871F7-1779-4971-974F-542EC8796513}" srcId="{B63886F9-3FF7-4332-A207-72174200422F}" destId="{A7990D5B-0143-42D3-8082-D8A5BE942386}" srcOrd="3" destOrd="0" parTransId="{9FA47BAD-893D-4442-9AFD-75FA6B2989BB}" sibTransId="{237E176B-8D8D-4203-BB21-C2AC90F42DE2}"/>
    <dgm:cxn modelId="{D156FBA7-574D-4ED5-A032-8419D13F1992}" type="presParOf" srcId="{99D5E776-6FC7-438A-BAF0-5DF2BED5E74A}" destId="{1C52FDCC-74AD-47B2-B302-366A5175E4F3}" srcOrd="0" destOrd="0" presId="urn:microsoft.com/office/officeart/2005/8/layout/vProcess5"/>
    <dgm:cxn modelId="{F32837A6-5F06-45E3-AFD3-8FB1E0C4FE97}" type="presParOf" srcId="{99D5E776-6FC7-438A-BAF0-5DF2BED5E74A}" destId="{4F7761A7-7409-4261-A666-5D594FFA3EA2}" srcOrd="1" destOrd="0" presId="urn:microsoft.com/office/officeart/2005/8/layout/vProcess5"/>
    <dgm:cxn modelId="{861EB219-4529-4368-9382-E99A25732C33}" type="presParOf" srcId="{99D5E776-6FC7-438A-BAF0-5DF2BED5E74A}" destId="{CC0C59E6-967C-4003-B00E-7C5FD364ED0F}" srcOrd="2" destOrd="0" presId="urn:microsoft.com/office/officeart/2005/8/layout/vProcess5"/>
    <dgm:cxn modelId="{4C727679-A655-4DE1-B0C8-1B0308E2B275}" type="presParOf" srcId="{99D5E776-6FC7-438A-BAF0-5DF2BED5E74A}" destId="{F1657096-6B46-49CF-B0EA-01E1EA9D793A}" srcOrd="3" destOrd="0" presId="urn:microsoft.com/office/officeart/2005/8/layout/vProcess5"/>
    <dgm:cxn modelId="{15EC5C14-243E-429B-BF28-1E655248BE72}" type="presParOf" srcId="{99D5E776-6FC7-438A-BAF0-5DF2BED5E74A}" destId="{8A7AD6DE-A6DD-4428-BDC7-5BA5908EC43D}" srcOrd="4" destOrd="0" presId="urn:microsoft.com/office/officeart/2005/8/layout/vProcess5"/>
    <dgm:cxn modelId="{399BF5B3-BA13-4F74-B65B-0448EA19D65F}" type="presParOf" srcId="{99D5E776-6FC7-438A-BAF0-5DF2BED5E74A}" destId="{DE7326D4-61B0-4B76-9EDA-0C80B409CFD2}" srcOrd="5" destOrd="0" presId="urn:microsoft.com/office/officeart/2005/8/layout/vProcess5"/>
    <dgm:cxn modelId="{D8E42E1C-854E-49F5-9929-B7B4D65AF6FF}" type="presParOf" srcId="{99D5E776-6FC7-438A-BAF0-5DF2BED5E74A}" destId="{2E1B4DC3-6B8C-41BA-ACEE-AC4F874F0399}" srcOrd="6" destOrd="0" presId="urn:microsoft.com/office/officeart/2005/8/layout/vProcess5"/>
    <dgm:cxn modelId="{F8623509-95D4-4FC1-AB7A-CCAAF4366275}" type="presParOf" srcId="{99D5E776-6FC7-438A-BAF0-5DF2BED5E74A}" destId="{D8BAA0DD-6018-4678-A6EC-D7C3F7B3F704}" srcOrd="7" destOrd="0" presId="urn:microsoft.com/office/officeart/2005/8/layout/vProcess5"/>
    <dgm:cxn modelId="{0BC252FD-6968-4024-A0CD-350EE59E8DC0}" type="presParOf" srcId="{99D5E776-6FC7-438A-BAF0-5DF2BED5E74A}" destId="{BE74153B-B2E3-4C87-99FF-2546236B4C43}" srcOrd="8" destOrd="0" presId="urn:microsoft.com/office/officeart/2005/8/layout/vProcess5"/>
    <dgm:cxn modelId="{22821FAD-7BE4-47F0-9680-860B673E4C04}" type="presParOf" srcId="{99D5E776-6FC7-438A-BAF0-5DF2BED5E74A}" destId="{272EB23F-1A52-4DAE-8DFA-17C6CF2C9922}" srcOrd="9" destOrd="0" presId="urn:microsoft.com/office/officeart/2005/8/layout/vProcess5"/>
    <dgm:cxn modelId="{FC613C3B-7448-4DD4-9E3B-901D15679F33}" type="presParOf" srcId="{99D5E776-6FC7-438A-BAF0-5DF2BED5E74A}" destId="{D774B5D6-C910-4716-B36E-6644AE028A4D}" srcOrd="10" destOrd="0" presId="urn:microsoft.com/office/officeart/2005/8/layout/vProcess5"/>
    <dgm:cxn modelId="{F33DDF60-802E-4E24-8835-0E783B7C7D78}" type="presParOf" srcId="{99D5E776-6FC7-438A-BAF0-5DF2BED5E74A}" destId="{03BDDD5B-6598-4036-9217-B8F4CFDB7D0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2D7CF0-A748-4BDE-AE5A-A4382877FF9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1_2" csCatId="accent1" phldr="1"/>
      <dgm:spPr/>
      <dgm:t>
        <a:bodyPr/>
        <a:lstStyle/>
        <a:p>
          <a:endParaRPr lang="en-US"/>
        </a:p>
      </dgm:t>
    </dgm:pt>
    <dgm:pt modelId="{4245AE73-1ACB-4B55-A5C5-C3E4E6141729}">
      <dgm:prSet/>
      <dgm:spPr/>
      <dgm:t>
        <a:bodyPr/>
        <a:lstStyle/>
        <a:p>
          <a:pPr rtl="0">
            <a:defRPr cap="all"/>
          </a:pPr>
          <a:r>
            <a:rPr lang="en-US">
              <a:latin typeface="Arial"/>
              <a:cs typeface="Arial"/>
            </a:rPr>
            <a:t> Age: 30-40</a:t>
          </a:r>
        </a:p>
      </dgm:t>
    </dgm:pt>
    <dgm:pt modelId="{922AEAA7-5680-4A12-B9B6-596E65295F1B}" type="parTrans" cxnId="{91F54ECD-22FE-4220-B0C4-81E51CDDEE77}">
      <dgm:prSet/>
      <dgm:spPr/>
      <dgm:t>
        <a:bodyPr/>
        <a:lstStyle/>
        <a:p>
          <a:endParaRPr lang="en-US"/>
        </a:p>
      </dgm:t>
    </dgm:pt>
    <dgm:pt modelId="{E5EEB9E6-7F5D-487F-80E8-85A020F1AA6C}" type="sibTrans" cxnId="{91F54ECD-22FE-4220-B0C4-81E51CDDEE77}">
      <dgm:prSet/>
      <dgm:spPr/>
      <dgm:t>
        <a:bodyPr/>
        <a:lstStyle/>
        <a:p>
          <a:endParaRPr lang="en-US"/>
        </a:p>
      </dgm:t>
    </dgm:pt>
    <dgm:pt modelId="{B4DA358F-9855-4EB7-AAE9-306DFC2DD794}">
      <dgm:prSet/>
      <dgm:spPr/>
      <dgm:t>
        <a:bodyPr/>
        <a:lstStyle/>
        <a:p>
          <a:pPr>
            <a:defRPr cap="all"/>
          </a:pPr>
          <a:r>
            <a:rPr lang="en-US">
              <a:latin typeface="Arial"/>
              <a:cs typeface="Arial"/>
            </a:rPr>
            <a:t>Income:</a:t>
          </a:r>
          <a:br>
            <a:rPr lang="en-US">
              <a:latin typeface="Arial"/>
              <a:cs typeface="Arial"/>
            </a:rPr>
          </a:br>
          <a:r>
            <a:rPr lang="en-US">
              <a:latin typeface="Arial"/>
              <a:cs typeface="Arial"/>
            </a:rPr>
            <a:t> &gt;100K EUR</a:t>
          </a:r>
        </a:p>
      </dgm:t>
    </dgm:pt>
    <dgm:pt modelId="{47AF32BC-40FE-4C81-8B84-78DC2B49D8B8}" type="parTrans" cxnId="{1F1FDA1F-4413-49C9-BC69-032377BADDE2}">
      <dgm:prSet/>
      <dgm:spPr/>
      <dgm:t>
        <a:bodyPr/>
        <a:lstStyle/>
        <a:p>
          <a:endParaRPr lang="en-US"/>
        </a:p>
      </dgm:t>
    </dgm:pt>
    <dgm:pt modelId="{D50C2E3C-58D5-4C2A-BD5E-4B3347994041}" type="sibTrans" cxnId="{1F1FDA1F-4413-49C9-BC69-032377BADDE2}">
      <dgm:prSet/>
      <dgm:spPr/>
      <dgm:t>
        <a:bodyPr/>
        <a:lstStyle/>
        <a:p>
          <a:endParaRPr lang="en-US"/>
        </a:p>
      </dgm:t>
    </dgm:pt>
    <dgm:pt modelId="{4E4B708F-8327-4AE6-BCF8-99CB95EA695F}">
      <dgm:prSet/>
      <dgm:spPr/>
      <dgm:t>
        <a:bodyPr/>
        <a:lstStyle/>
        <a:p>
          <a:pPr>
            <a:defRPr cap="all"/>
          </a:pPr>
          <a:r>
            <a:rPr lang="en-US">
              <a:latin typeface="Arial"/>
              <a:cs typeface="Arial"/>
            </a:rPr>
            <a:t>Tech proficiency: Medium - High</a:t>
          </a:r>
        </a:p>
      </dgm:t>
    </dgm:pt>
    <dgm:pt modelId="{801FCFF9-1487-46D0-8C98-EEE4C5397408}" type="parTrans" cxnId="{BFD0F7B6-6141-461A-9FB5-45667E29B02B}">
      <dgm:prSet/>
      <dgm:spPr/>
      <dgm:t>
        <a:bodyPr/>
        <a:lstStyle/>
        <a:p>
          <a:endParaRPr lang="en-US"/>
        </a:p>
      </dgm:t>
    </dgm:pt>
    <dgm:pt modelId="{8A6E640F-F54D-4C10-B51D-005FEF6758B8}" type="sibTrans" cxnId="{BFD0F7B6-6141-461A-9FB5-45667E29B02B}">
      <dgm:prSet/>
      <dgm:spPr/>
      <dgm:t>
        <a:bodyPr/>
        <a:lstStyle/>
        <a:p>
          <a:endParaRPr lang="en-US"/>
        </a:p>
      </dgm:t>
    </dgm:pt>
    <dgm:pt modelId="{0C3C6AFE-CFB4-4F3B-BB3B-CCF3162DD96C}" type="pres">
      <dgm:prSet presAssocID="{8B2D7CF0-A748-4BDE-AE5A-A4382877FF97}" presName="root" presStyleCnt="0">
        <dgm:presLayoutVars>
          <dgm:dir/>
          <dgm:resizeHandles val="exact"/>
        </dgm:presLayoutVars>
      </dgm:prSet>
      <dgm:spPr/>
    </dgm:pt>
    <dgm:pt modelId="{1B1FB975-6257-4A0E-A9B6-2F00555024A6}" type="pres">
      <dgm:prSet presAssocID="{4245AE73-1ACB-4B55-A5C5-C3E4E6141729}" presName="compNode" presStyleCnt="0"/>
      <dgm:spPr/>
    </dgm:pt>
    <dgm:pt modelId="{D93B1EB6-9B19-4C4F-A599-E1F895E6A614}" type="pres">
      <dgm:prSet presAssocID="{4245AE73-1ACB-4B55-A5C5-C3E4E6141729}" presName="iconBgRect" presStyleLbl="bgShp" presStyleIdx="0" presStyleCnt="3"/>
      <dgm:spPr/>
    </dgm:pt>
    <dgm:pt modelId="{2AB9EE4A-2D57-4D15-8506-28F07B49093A}" type="pres">
      <dgm:prSet presAssocID="{4245AE73-1ACB-4B55-A5C5-C3E4E614172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Cane"/>
        </a:ext>
      </dgm:extLst>
    </dgm:pt>
    <dgm:pt modelId="{568E3EE3-18CE-4D84-AA3A-A57D3C625FAB}" type="pres">
      <dgm:prSet presAssocID="{4245AE73-1ACB-4B55-A5C5-C3E4E6141729}" presName="spaceRect" presStyleCnt="0"/>
      <dgm:spPr/>
    </dgm:pt>
    <dgm:pt modelId="{A0387D72-2A0C-47AD-A13D-34DA93D62393}" type="pres">
      <dgm:prSet presAssocID="{4245AE73-1ACB-4B55-A5C5-C3E4E6141729}" presName="textRect" presStyleLbl="revTx" presStyleIdx="0" presStyleCnt="3">
        <dgm:presLayoutVars>
          <dgm:chMax val="1"/>
          <dgm:chPref val="1"/>
        </dgm:presLayoutVars>
      </dgm:prSet>
      <dgm:spPr/>
    </dgm:pt>
    <dgm:pt modelId="{5C20148C-F36A-49A9-BED0-2D83C950D6D0}" type="pres">
      <dgm:prSet presAssocID="{E5EEB9E6-7F5D-487F-80E8-85A020F1AA6C}" presName="sibTrans" presStyleCnt="0"/>
      <dgm:spPr/>
    </dgm:pt>
    <dgm:pt modelId="{94130AAA-F5CB-4ED8-8C4C-9DB2C665AC3D}" type="pres">
      <dgm:prSet presAssocID="{B4DA358F-9855-4EB7-AAE9-306DFC2DD794}" presName="compNode" presStyleCnt="0"/>
      <dgm:spPr/>
    </dgm:pt>
    <dgm:pt modelId="{A95F5C0C-55B3-404A-9AF0-1A0635158DEF}" type="pres">
      <dgm:prSet presAssocID="{B4DA358F-9855-4EB7-AAE9-306DFC2DD794}" presName="iconBgRect" presStyleLbl="bgShp" presStyleIdx="1" presStyleCnt="3"/>
      <dgm:spPr/>
    </dgm:pt>
    <dgm:pt modelId="{D7B0C5BA-39DB-47C3-BEB1-2FD09C26F28C}" type="pres">
      <dgm:prSet presAssocID="{B4DA358F-9855-4EB7-AAE9-306DFC2DD79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34C89505-FB22-4F4C-BA29-08CAB480921E}" type="pres">
      <dgm:prSet presAssocID="{B4DA358F-9855-4EB7-AAE9-306DFC2DD794}" presName="spaceRect" presStyleCnt="0"/>
      <dgm:spPr/>
    </dgm:pt>
    <dgm:pt modelId="{02968622-7808-4D94-A444-F4DFA5EE00BB}" type="pres">
      <dgm:prSet presAssocID="{B4DA358F-9855-4EB7-AAE9-306DFC2DD794}" presName="textRect" presStyleLbl="revTx" presStyleIdx="1" presStyleCnt="3">
        <dgm:presLayoutVars>
          <dgm:chMax val="1"/>
          <dgm:chPref val="1"/>
        </dgm:presLayoutVars>
      </dgm:prSet>
      <dgm:spPr/>
    </dgm:pt>
    <dgm:pt modelId="{4C9A627E-6224-4E4F-BD06-8838CDE9DF3B}" type="pres">
      <dgm:prSet presAssocID="{D50C2E3C-58D5-4C2A-BD5E-4B3347994041}" presName="sibTrans" presStyleCnt="0"/>
      <dgm:spPr/>
    </dgm:pt>
    <dgm:pt modelId="{D4F0ECA0-B4B0-4B4E-9A6E-8E1C18A19EB4}" type="pres">
      <dgm:prSet presAssocID="{4E4B708F-8327-4AE6-BCF8-99CB95EA695F}" presName="compNode" presStyleCnt="0"/>
      <dgm:spPr/>
    </dgm:pt>
    <dgm:pt modelId="{BA5C0652-113D-4B97-86D7-FE7CCC08E855}" type="pres">
      <dgm:prSet presAssocID="{4E4B708F-8327-4AE6-BCF8-99CB95EA695F}" presName="iconBgRect" presStyleLbl="bgShp" presStyleIdx="2" presStyleCnt="3"/>
      <dgm:spPr/>
    </dgm:pt>
    <dgm:pt modelId="{B8CBC2FE-CC3D-4275-A2AB-85BCCA72BE00}" type="pres">
      <dgm:prSet presAssocID="{4E4B708F-8327-4AE6-BCF8-99CB95EA695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hale"/>
        </a:ext>
      </dgm:extLst>
    </dgm:pt>
    <dgm:pt modelId="{C9AC0DC9-187E-47D9-B111-B82B329EDFEA}" type="pres">
      <dgm:prSet presAssocID="{4E4B708F-8327-4AE6-BCF8-99CB95EA695F}" presName="spaceRect" presStyleCnt="0"/>
      <dgm:spPr/>
    </dgm:pt>
    <dgm:pt modelId="{5711D94A-1637-4242-AFCE-D56B9D9B84EE}" type="pres">
      <dgm:prSet presAssocID="{4E4B708F-8327-4AE6-BCF8-99CB95EA695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2AA2006-A780-44CA-B103-0F032557E526}" type="presOf" srcId="{4245AE73-1ACB-4B55-A5C5-C3E4E6141729}" destId="{A0387D72-2A0C-47AD-A13D-34DA93D62393}" srcOrd="0" destOrd="0" presId="urn:microsoft.com/office/officeart/2018/5/layout/IconCircleLabelList"/>
    <dgm:cxn modelId="{E64D7516-93B8-47C7-8977-F1F875AF9AD9}" type="presOf" srcId="{B4DA358F-9855-4EB7-AAE9-306DFC2DD794}" destId="{02968622-7808-4D94-A444-F4DFA5EE00BB}" srcOrd="0" destOrd="0" presId="urn:microsoft.com/office/officeart/2018/5/layout/IconCircleLabelList"/>
    <dgm:cxn modelId="{1F1FDA1F-4413-49C9-BC69-032377BADDE2}" srcId="{8B2D7CF0-A748-4BDE-AE5A-A4382877FF97}" destId="{B4DA358F-9855-4EB7-AAE9-306DFC2DD794}" srcOrd="1" destOrd="0" parTransId="{47AF32BC-40FE-4C81-8B84-78DC2B49D8B8}" sibTransId="{D50C2E3C-58D5-4C2A-BD5E-4B3347994041}"/>
    <dgm:cxn modelId="{2B849D2A-8089-4B7B-8B7D-C4261C4F271A}" type="presOf" srcId="{8B2D7CF0-A748-4BDE-AE5A-A4382877FF97}" destId="{0C3C6AFE-CFB4-4F3B-BB3B-CCF3162DD96C}" srcOrd="0" destOrd="0" presId="urn:microsoft.com/office/officeart/2018/5/layout/IconCircleLabelList"/>
    <dgm:cxn modelId="{74A12468-978F-40DE-B59B-74E783632202}" type="presOf" srcId="{4E4B708F-8327-4AE6-BCF8-99CB95EA695F}" destId="{5711D94A-1637-4242-AFCE-D56B9D9B84EE}" srcOrd="0" destOrd="0" presId="urn:microsoft.com/office/officeart/2018/5/layout/IconCircleLabelList"/>
    <dgm:cxn modelId="{BFD0F7B6-6141-461A-9FB5-45667E29B02B}" srcId="{8B2D7CF0-A748-4BDE-AE5A-A4382877FF97}" destId="{4E4B708F-8327-4AE6-BCF8-99CB95EA695F}" srcOrd="2" destOrd="0" parTransId="{801FCFF9-1487-46D0-8C98-EEE4C5397408}" sibTransId="{8A6E640F-F54D-4C10-B51D-005FEF6758B8}"/>
    <dgm:cxn modelId="{91F54ECD-22FE-4220-B0C4-81E51CDDEE77}" srcId="{8B2D7CF0-A748-4BDE-AE5A-A4382877FF97}" destId="{4245AE73-1ACB-4B55-A5C5-C3E4E6141729}" srcOrd="0" destOrd="0" parTransId="{922AEAA7-5680-4A12-B9B6-596E65295F1B}" sibTransId="{E5EEB9E6-7F5D-487F-80E8-85A020F1AA6C}"/>
    <dgm:cxn modelId="{A3DCA012-D587-4108-AC6C-770FD77F82EF}" type="presParOf" srcId="{0C3C6AFE-CFB4-4F3B-BB3B-CCF3162DD96C}" destId="{1B1FB975-6257-4A0E-A9B6-2F00555024A6}" srcOrd="0" destOrd="0" presId="urn:microsoft.com/office/officeart/2018/5/layout/IconCircleLabelList"/>
    <dgm:cxn modelId="{0B1207A7-6AA5-44A6-9623-C6E2313D9893}" type="presParOf" srcId="{1B1FB975-6257-4A0E-A9B6-2F00555024A6}" destId="{D93B1EB6-9B19-4C4F-A599-E1F895E6A614}" srcOrd="0" destOrd="0" presId="urn:microsoft.com/office/officeart/2018/5/layout/IconCircleLabelList"/>
    <dgm:cxn modelId="{772ACB28-3367-4FDF-97BC-5FCD38CCB413}" type="presParOf" srcId="{1B1FB975-6257-4A0E-A9B6-2F00555024A6}" destId="{2AB9EE4A-2D57-4D15-8506-28F07B49093A}" srcOrd="1" destOrd="0" presId="urn:microsoft.com/office/officeart/2018/5/layout/IconCircleLabelList"/>
    <dgm:cxn modelId="{14A28FE2-E891-4887-9911-AC83D81CF713}" type="presParOf" srcId="{1B1FB975-6257-4A0E-A9B6-2F00555024A6}" destId="{568E3EE3-18CE-4D84-AA3A-A57D3C625FAB}" srcOrd="2" destOrd="0" presId="urn:microsoft.com/office/officeart/2018/5/layout/IconCircleLabelList"/>
    <dgm:cxn modelId="{6B0B4EA7-0128-4A62-8AE8-5421D3EEC835}" type="presParOf" srcId="{1B1FB975-6257-4A0E-A9B6-2F00555024A6}" destId="{A0387D72-2A0C-47AD-A13D-34DA93D62393}" srcOrd="3" destOrd="0" presId="urn:microsoft.com/office/officeart/2018/5/layout/IconCircleLabelList"/>
    <dgm:cxn modelId="{CE6C1B94-A5B4-46CC-B35B-F2E0CF0BB4E6}" type="presParOf" srcId="{0C3C6AFE-CFB4-4F3B-BB3B-CCF3162DD96C}" destId="{5C20148C-F36A-49A9-BED0-2D83C950D6D0}" srcOrd="1" destOrd="0" presId="urn:microsoft.com/office/officeart/2018/5/layout/IconCircleLabelList"/>
    <dgm:cxn modelId="{8F824229-E4B2-4AB0-A55D-C040516D4319}" type="presParOf" srcId="{0C3C6AFE-CFB4-4F3B-BB3B-CCF3162DD96C}" destId="{94130AAA-F5CB-4ED8-8C4C-9DB2C665AC3D}" srcOrd="2" destOrd="0" presId="urn:microsoft.com/office/officeart/2018/5/layout/IconCircleLabelList"/>
    <dgm:cxn modelId="{A3C095F1-FD2A-43C6-BC3C-DC548823DBAD}" type="presParOf" srcId="{94130AAA-F5CB-4ED8-8C4C-9DB2C665AC3D}" destId="{A95F5C0C-55B3-404A-9AF0-1A0635158DEF}" srcOrd="0" destOrd="0" presId="urn:microsoft.com/office/officeart/2018/5/layout/IconCircleLabelList"/>
    <dgm:cxn modelId="{9DFD63ED-6250-4CE4-9840-0212A1D2BBF6}" type="presParOf" srcId="{94130AAA-F5CB-4ED8-8C4C-9DB2C665AC3D}" destId="{D7B0C5BA-39DB-47C3-BEB1-2FD09C26F28C}" srcOrd="1" destOrd="0" presId="urn:microsoft.com/office/officeart/2018/5/layout/IconCircleLabelList"/>
    <dgm:cxn modelId="{EC139303-4F5B-4595-AF8B-CB10C860B839}" type="presParOf" srcId="{94130AAA-F5CB-4ED8-8C4C-9DB2C665AC3D}" destId="{34C89505-FB22-4F4C-BA29-08CAB480921E}" srcOrd="2" destOrd="0" presId="urn:microsoft.com/office/officeart/2018/5/layout/IconCircleLabelList"/>
    <dgm:cxn modelId="{C6493F35-E37A-4D10-B8EC-9259F14E15EC}" type="presParOf" srcId="{94130AAA-F5CB-4ED8-8C4C-9DB2C665AC3D}" destId="{02968622-7808-4D94-A444-F4DFA5EE00BB}" srcOrd="3" destOrd="0" presId="urn:microsoft.com/office/officeart/2018/5/layout/IconCircleLabelList"/>
    <dgm:cxn modelId="{76DCFF18-FFA1-45C0-9463-47CA4138602E}" type="presParOf" srcId="{0C3C6AFE-CFB4-4F3B-BB3B-CCF3162DD96C}" destId="{4C9A627E-6224-4E4F-BD06-8838CDE9DF3B}" srcOrd="3" destOrd="0" presId="urn:microsoft.com/office/officeart/2018/5/layout/IconCircleLabelList"/>
    <dgm:cxn modelId="{28ACB14C-8B8F-46AD-A8F9-CED34AC5DB87}" type="presParOf" srcId="{0C3C6AFE-CFB4-4F3B-BB3B-CCF3162DD96C}" destId="{D4F0ECA0-B4B0-4B4E-9A6E-8E1C18A19EB4}" srcOrd="4" destOrd="0" presId="urn:microsoft.com/office/officeart/2018/5/layout/IconCircleLabelList"/>
    <dgm:cxn modelId="{0D065AD1-77A5-40A8-ADCD-739F3DC57E3D}" type="presParOf" srcId="{D4F0ECA0-B4B0-4B4E-9A6E-8E1C18A19EB4}" destId="{BA5C0652-113D-4B97-86D7-FE7CCC08E855}" srcOrd="0" destOrd="0" presId="urn:microsoft.com/office/officeart/2018/5/layout/IconCircleLabelList"/>
    <dgm:cxn modelId="{BBBAA33F-DD22-447E-A473-84BA5EDB3146}" type="presParOf" srcId="{D4F0ECA0-B4B0-4B4E-9A6E-8E1C18A19EB4}" destId="{B8CBC2FE-CC3D-4275-A2AB-85BCCA72BE00}" srcOrd="1" destOrd="0" presId="urn:microsoft.com/office/officeart/2018/5/layout/IconCircleLabelList"/>
    <dgm:cxn modelId="{18DBBB9E-B044-4B03-B89B-0A1EE1F80B05}" type="presParOf" srcId="{D4F0ECA0-B4B0-4B4E-9A6E-8E1C18A19EB4}" destId="{C9AC0DC9-187E-47D9-B111-B82B329EDFEA}" srcOrd="2" destOrd="0" presId="urn:microsoft.com/office/officeart/2018/5/layout/IconCircleLabelList"/>
    <dgm:cxn modelId="{6E6A0D2F-A15C-4C2A-BE29-BCDCC31BF510}" type="presParOf" srcId="{D4F0ECA0-B4B0-4B4E-9A6E-8E1C18A19EB4}" destId="{5711D94A-1637-4242-AFCE-D56B9D9B84E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4C4E22-AFFA-4C02-9248-3A1E77F1FAD3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5413E14-EF87-40D9-8BCA-059C2E059682}">
      <dgm:prSet/>
      <dgm:spPr/>
      <dgm:t>
        <a:bodyPr/>
        <a:lstStyle/>
        <a:p>
          <a:r>
            <a:rPr lang="en-US" b="1">
              <a:latin typeface="Times New Roman"/>
              <a:cs typeface="Arial"/>
            </a:rPr>
            <a:t>Motivated by</a:t>
          </a:r>
          <a:r>
            <a:rPr lang="en-US">
              <a:latin typeface="Times New Roman"/>
              <a:cs typeface="Arial"/>
            </a:rPr>
            <a:t>: Experiencing local culture when travelling, avoiding boredom</a:t>
          </a:r>
        </a:p>
      </dgm:t>
    </dgm:pt>
    <dgm:pt modelId="{2A3D1F22-FD0E-44C2-AC69-94C4B4C270C7}" type="parTrans" cxnId="{F7C5DEAB-94A0-486E-ABA1-D2C3F0178B42}">
      <dgm:prSet/>
      <dgm:spPr/>
      <dgm:t>
        <a:bodyPr/>
        <a:lstStyle/>
        <a:p>
          <a:endParaRPr lang="en-US"/>
        </a:p>
      </dgm:t>
    </dgm:pt>
    <dgm:pt modelId="{6348AE50-E07E-406D-B7AD-FA16363E4894}" type="sibTrans" cxnId="{F7C5DEAB-94A0-486E-ABA1-D2C3F0178B42}">
      <dgm:prSet/>
      <dgm:spPr/>
      <dgm:t>
        <a:bodyPr/>
        <a:lstStyle/>
        <a:p>
          <a:endParaRPr lang="en-US"/>
        </a:p>
      </dgm:t>
    </dgm:pt>
    <dgm:pt modelId="{0D095176-E91B-4F82-993C-456E0CDE8AEE}">
      <dgm:prSet/>
      <dgm:spPr/>
      <dgm:t>
        <a:bodyPr/>
        <a:lstStyle/>
        <a:p>
          <a:r>
            <a:rPr lang="en-US" b="1">
              <a:latin typeface="Times New Roman"/>
              <a:cs typeface="Arial"/>
            </a:rPr>
            <a:t>Event Attendance</a:t>
          </a:r>
          <a:r>
            <a:rPr lang="en-US">
              <a:latin typeface="Times New Roman"/>
              <a:cs typeface="Arial"/>
            </a:rPr>
            <a:t>: Goes to 2-3 concerts per month, usually when travelling for business and staying somewhere over the weekend</a:t>
          </a:r>
        </a:p>
      </dgm:t>
    </dgm:pt>
    <dgm:pt modelId="{09A31511-AAAE-4DE9-8C8A-7B4FB4753661}" type="parTrans" cxnId="{0B0A36A0-5F92-46BE-9563-BD4A6E252A15}">
      <dgm:prSet/>
      <dgm:spPr/>
      <dgm:t>
        <a:bodyPr/>
        <a:lstStyle/>
        <a:p>
          <a:endParaRPr lang="en-US"/>
        </a:p>
      </dgm:t>
    </dgm:pt>
    <dgm:pt modelId="{7B5B3F61-D78C-42FB-900E-C0A46B27DBF8}" type="sibTrans" cxnId="{0B0A36A0-5F92-46BE-9563-BD4A6E252A15}">
      <dgm:prSet/>
      <dgm:spPr/>
      <dgm:t>
        <a:bodyPr/>
        <a:lstStyle/>
        <a:p>
          <a:endParaRPr lang="en-US"/>
        </a:p>
      </dgm:t>
    </dgm:pt>
    <dgm:pt modelId="{FE0C0B6B-2FF1-4334-AA13-05E8899E10CA}">
      <dgm:prSet/>
      <dgm:spPr/>
      <dgm:t>
        <a:bodyPr/>
        <a:lstStyle/>
        <a:p>
          <a:pPr rtl="0"/>
          <a:r>
            <a:rPr lang="en-US" b="1">
              <a:latin typeface="Times New Roman"/>
              <a:cs typeface="Arial"/>
            </a:rPr>
            <a:t>Pain points</a:t>
          </a:r>
          <a:r>
            <a:rPr lang="en-US">
              <a:latin typeface="Times New Roman"/>
              <a:cs typeface="Arial"/>
            </a:rPr>
            <a:t>: Discovering local events to fit in with her schedule, planning in the last minute.</a:t>
          </a:r>
        </a:p>
      </dgm:t>
    </dgm:pt>
    <dgm:pt modelId="{D99521A4-8E0C-479E-BE08-4E7CED48AB87}" type="parTrans" cxnId="{61979DB4-EDD9-4E81-8352-EBAF604CC8E8}">
      <dgm:prSet/>
      <dgm:spPr/>
      <dgm:t>
        <a:bodyPr/>
        <a:lstStyle/>
        <a:p>
          <a:endParaRPr lang="en-US"/>
        </a:p>
      </dgm:t>
    </dgm:pt>
    <dgm:pt modelId="{BFA29031-0977-4477-B7C3-CBE43B3B846B}" type="sibTrans" cxnId="{61979DB4-EDD9-4E81-8352-EBAF604CC8E8}">
      <dgm:prSet/>
      <dgm:spPr/>
      <dgm:t>
        <a:bodyPr/>
        <a:lstStyle/>
        <a:p>
          <a:endParaRPr lang="en-US"/>
        </a:p>
      </dgm:t>
    </dgm:pt>
    <dgm:pt modelId="{7DC59864-E5E3-4C35-9FE5-DF9221606969}" type="pres">
      <dgm:prSet presAssocID="{DB4C4E22-AFFA-4C02-9248-3A1E77F1FAD3}" presName="vert0" presStyleCnt="0">
        <dgm:presLayoutVars>
          <dgm:dir/>
          <dgm:animOne val="branch"/>
          <dgm:animLvl val="lvl"/>
        </dgm:presLayoutVars>
      </dgm:prSet>
      <dgm:spPr/>
    </dgm:pt>
    <dgm:pt modelId="{DBA95572-1781-481B-BFF2-427A7DECC190}" type="pres">
      <dgm:prSet presAssocID="{C5413E14-EF87-40D9-8BCA-059C2E059682}" presName="thickLine" presStyleLbl="alignNode1" presStyleIdx="0" presStyleCnt="3"/>
      <dgm:spPr/>
    </dgm:pt>
    <dgm:pt modelId="{940927DD-D830-4493-8C57-877549DAC10B}" type="pres">
      <dgm:prSet presAssocID="{C5413E14-EF87-40D9-8BCA-059C2E059682}" presName="horz1" presStyleCnt="0"/>
      <dgm:spPr/>
    </dgm:pt>
    <dgm:pt modelId="{F0D54D83-9DDE-437D-B0D5-7DF6E0871193}" type="pres">
      <dgm:prSet presAssocID="{C5413E14-EF87-40D9-8BCA-059C2E059682}" presName="tx1" presStyleLbl="revTx" presStyleIdx="0" presStyleCnt="3"/>
      <dgm:spPr/>
    </dgm:pt>
    <dgm:pt modelId="{DC895B3C-2A7C-4D5C-8A91-3FEB892837BF}" type="pres">
      <dgm:prSet presAssocID="{C5413E14-EF87-40D9-8BCA-059C2E059682}" presName="vert1" presStyleCnt="0"/>
      <dgm:spPr/>
    </dgm:pt>
    <dgm:pt modelId="{09B89AF7-1512-4A36-B459-9257FE1C4D09}" type="pres">
      <dgm:prSet presAssocID="{0D095176-E91B-4F82-993C-456E0CDE8AEE}" presName="thickLine" presStyleLbl="alignNode1" presStyleIdx="1" presStyleCnt="3"/>
      <dgm:spPr/>
    </dgm:pt>
    <dgm:pt modelId="{EA721A8A-C90D-4400-9B5B-6AA3A0D18651}" type="pres">
      <dgm:prSet presAssocID="{0D095176-E91B-4F82-993C-456E0CDE8AEE}" presName="horz1" presStyleCnt="0"/>
      <dgm:spPr/>
    </dgm:pt>
    <dgm:pt modelId="{2777725F-7CC7-4B5C-AE22-85BC7B58A64F}" type="pres">
      <dgm:prSet presAssocID="{0D095176-E91B-4F82-993C-456E0CDE8AEE}" presName="tx1" presStyleLbl="revTx" presStyleIdx="1" presStyleCnt="3"/>
      <dgm:spPr/>
    </dgm:pt>
    <dgm:pt modelId="{7C3BBF39-7D4B-4955-B242-CFC07859A4FC}" type="pres">
      <dgm:prSet presAssocID="{0D095176-E91B-4F82-993C-456E0CDE8AEE}" presName="vert1" presStyleCnt="0"/>
      <dgm:spPr/>
    </dgm:pt>
    <dgm:pt modelId="{6D9D1998-FE75-4164-A589-BE8087E43025}" type="pres">
      <dgm:prSet presAssocID="{FE0C0B6B-2FF1-4334-AA13-05E8899E10CA}" presName="thickLine" presStyleLbl="alignNode1" presStyleIdx="2" presStyleCnt="3"/>
      <dgm:spPr/>
    </dgm:pt>
    <dgm:pt modelId="{9BF90722-485C-4536-8DCC-CEC14B0BC1E2}" type="pres">
      <dgm:prSet presAssocID="{FE0C0B6B-2FF1-4334-AA13-05E8899E10CA}" presName="horz1" presStyleCnt="0"/>
      <dgm:spPr/>
    </dgm:pt>
    <dgm:pt modelId="{778FDB92-53F3-4085-9D0F-FC763EBA6108}" type="pres">
      <dgm:prSet presAssocID="{FE0C0B6B-2FF1-4334-AA13-05E8899E10CA}" presName="tx1" presStyleLbl="revTx" presStyleIdx="2" presStyleCnt="3"/>
      <dgm:spPr/>
    </dgm:pt>
    <dgm:pt modelId="{E9186942-79BC-4837-90E4-E640100CEE7E}" type="pres">
      <dgm:prSet presAssocID="{FE0C0B6B-2FF1-4334-AA13-05E8899E10CA}" presName="vert1" presStyleCnt="0"/>
      <dgm:spPr/>
    </dgm:pt>
  </dgm:ptLst>
  <dgm:cxnLst>
    <dgm:cxn modelId="{7FC4FC41-24E6-47A3-9349-85E7FF5EDC7D}" type="presOf" srcId="{DB4C4E22-AFFA-4C02-9248-3A1E77F1FAD3}" destId="{7DC59864-E5E3-4C35-9FE5-DF9221606969}" srcOrd="0" destOrd="0" presId="urn:microsoft.com/office/officeart/2008/layout/LinedList"/>
    <dgm:cxn modelId="{0B0A36A0-5F92-46BE-9563-BD4A6E252A15}" srcId="{DB4C4E22-AFFA-4C02-9248-3A1E77F1FAD3}" destId="{0D095176-E91B-4F82-993C-456E0CDE8AEE}" srcOrd="1" destOrd="0" parTransId="{09A31511-AAAE-4DE9-8C8A-7B4FB4753661}" sibTransId="{7B5B3F61-D78C-42FB-900E-C0A46B27DBF8}"/>
    <dgm:cxn modelId="{F7C5DEAB-94A0-486E-ABA1-D2C3F0178B42}" srcId="{DB4C4E22-AFFA-4C02-9248-3A1E77F1FAD3}" destId="{C5413E14-EF87-40D9-8BCA-059C2E059682}" srcOrd="0" destOrd="0" parTransId="{2A3D1F22-FD0E-44C2-AC69-94C4B4C270C7}" sibTransId="{6348AE50-E07E-406D-B7AD-FA16363E4894}"/>
    <dgm:cxn modelId="{CE6851AC-EF90-4649-BE25-8889E4E2EC90}" type="presOf" srcId="{FE0C0B6B-2FF1-4334-AA13-05E8899E10CA}" destId="{778FDB92-53F3-4085-9D0F-FC763EBA6108}" srcOrd="0" destOrd="0" presId="urn:microsoft.com/office/officeart/2008/layout/LinedList"/>
    <dgm:cxn modelId="{61979DB4-EDD9-4E81-8352-EBAF604CC8E8}" srcId="{DB4C4E22-AFFA-4C02-9248-3A1E77F1FAD3}" destId="{FE0C0B6B-2FF1-4334-AA13-05E8899E10CA}" srcOrd="2" destOrd="0" parTransId="{D99521A4-8E0C-479E-BE08-4E7CED48AB87}" sibTransId="{BFA29031-0977-4477-B7C3-CBE43B3B846B}"/>
    <dgm:cxn modelId="{0DA7B9E3-5CEC-47FB-8747-1033E7960C71}" type="presOf" srcId="{0D095176-E91B-4F82-993C-456E0CDE8AEE}" destId="{2777725F-7CC7-4B5C-AE22-85BC7B58A64F}" srcOrd="0" destOrd="0" presId="urn:microsoft.com/office/officeart/2008/layout/LinedList"/>
    <dgm:cxn modelId="{35BFF5FA-5A3A-457C-B045-10C729BC5876}" type="presOf" srcId="{C5413E14-EF87-40D9-8BCA-059C2E059682}" destId="{F0D54D83-9DDE-437D-B0D5-7DF6E0871193}" srcOrd="0" destOrd="0" presId="urn:microsoft.com/office/officeart/2008/layout/LinedList"/>
    <dgm:cxn modelId="{3DCF2833-3943-424F-99AA-2395B70FF3DE}" type="presParOf" srcId="{7DC59864-E5E3-4C35-9FE5-DF9221606969}" destId="{DBA95572-1781-481B-BFF2-427A7DECC190}" srcOrd="0" destOrd="0" presId="urn:microsoft.com/office/officeart/2008/layout/LinedList"/>
    <dgm:cxn modelId="{4588C535-38A7-4672-9E4A-49C577FE208E}" type="presParOf" srcId="{7DC59864-E5E3-4C35-9FE5-DF9221606969}" destId="{940927DD-D830-4493-8C57-877549DAC10B}" srcOrd="1" destOrd="0" presId="urn:microsoft.com/office/officeart/2008/layout/LinedList"/>
    <dgm:cxn modelId="{014B2BCB-30D7-4F37-A3EE-115F6CE48259}" type="presParOf" srcId="{940927DD-D830-4493-8C57-877549DAC10B}" destId="{F0D54D83-9DDE-437D-B0D5-7DF6E0871193}" srcOrd="0" destOrd="0" presId="urn:microsoft.com/office/officeart/2008/layout/LinedList"/>
    <dgm:cxn modelId="{EDF4FE1E-42F9-4FF0-B3B0-122C4CCFE8CC}" type="presParOf" srcId="{940927DD-D830-4493-8C57-877549DAC10B}" destId="{DC895B3C-2A7C-4D5C-8A91-3FEB892837BF}" srcOrd="1" destOrd="0" presId="urn:microsoft.com/office/officeart/2008/layout/LinedList"/>
    <dgm:cxn modelId="{BF53B767-1CFB-441E-AF80-76E25D2556A4}" type="presParOf" srcId="{7DC59864-E5E3-4C35-9FE5-DF9221606969}" destId="{09B89AF7-1512-4A36-B459-9257FE1C4D09}" srcOrd="2" destOrd="0" presId="urn:microsoft.com/office/officeart/2008/layout/LinedList"/>
    <dgm:cxn modelId="{CEDDA8C1-7967-4FC0-B362-3D068BF4E6A7}" type="presParOf" srcId="{7DC59864-E5E3-4C35-9FE5-DF9221606969}" destId="{EA721A8A-C90D-4400-9B5B-6AA3A0D18651}" srcOrd="3" destOrd="0" presId="urn:microsoft.com/office/officeart/2008/layout/LinedList"/>
    <dgm:cxn modelId="{B0DD15DF-ADC2-46F4-BB88-4682B0A2F7E1}" type="presParOf" srcId="{EA721A8A-C90D-4400-9B5B-6AA3A0D18651}" destId="{2777725F-7CC7-4B5C-AE22-85BC7B58A64F}" srcOrd="0" destOrd="0" presId="urn:microsoft.com/office/officeart/2008/layout/LinedList"/>
    <dgm:cxn modelId="{0A404E20-C5FD-48CF-9FFF-E11FBB623757}" type="presParOf" srcId="{EA721A8A-C90D-4400-9B5B-6AA3A0D18651}" destId="{7C3BBF39-7D4B-4955-B242-CFC07859A4FC}" srcOrd="1" destOrd="0" presId="urn:microsoft.com/office/officeart/2008/layout/LinedList"/>
    <dgm:cxn modelId="{6DE9C42C-8000-41E4-9AAF-BC68DF58B513}" type="presParOf" srcId="{7DC59864-E5E3-4C35-9FE5-DF9221606969}" destId="{6D9D1998-FE75-4164-A589-BE8087E43025}" srcOrd="4" destOrd="0" presId="urn:microsoft.com/office/officeart/2008/layout/LinedList"/>
    <dgm:cxn modelId="{CC92EDF2-9381-44A1-A285-1F9CB088D9F2}" type="presParOf" srcId="{7DC59864-E5E3-4C35-9FE5-DF9221606969}" destId="{9BF90722-485C-4536-8DCC-CEC14B0BC1E2}" srcOrd="5" destOrd="0" presId="urn:microsoft.com/office/officeart/2008/layout/LinedList"/>
    <dgm:cxn modelId="{43537391-67D7-4A68-9263-BE309ED64390}" type="presParOf" srcId="{9BF90722-485C-4536-8DCC-CEC14B0BC1E2}" destId="{778FDB92-53F3-4085-9D0F-FC763EBA6108}" srcOrd="0" destOrd="0" presId="urn:microsoft.com/office/officeart/2008/layout/LinedList"/>
    <dgm:cxn modelId="{C32177DA-00FE-4C21-9210-96F447F275C7}" type="presParOf" srcId="{9BF90722-485C-4536-8DCC-CEC14B0BC1E2}" destId="{E9186942-79BC-4837-90E4-E640100CEE7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2D7CF0-A748-4BDE-AE5A-A4382877FF9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accent1_2" csCatId="accent1" phldr="1"/>
      <dgm:spPr/>
      <dgm:t>
        <a:bodyPr/>
        <a:lstStyle/>
        <a:p>
          <a:endParaRPr lang="en-US"/>
        </a:p>
      </dgm:t>
    </dgm:pt>
    <dgm:pt modelId="{4245AE73-1ACB-4B55-A5C5-C3E4E6141729}">
      <dgm:prSet/>
      <dgm:spPr/>
      <dgm:t>
        <a:bodyPr/>
        <a:lstStyle/>
        <a:p>
          <a:pPr rtl="0">
            <a:defRPr cap="all"/>
          </a:pPr>
          <a:r>
            <a:rPr lang="en-US">
              <a:latin typeface="Sitka Banner"/>
            </a:rPr>
            <a:t> </a:t>
          </a:r>
          <a:r>
            <a:rPr lang="en-US"/>
            <a:t>Age: 15-25</a:t>
          </a:r>
        </a:p>
      </dgm:t>
    </dgm:pt>
    <dgm:pt modelId="{922AEAA7-5680-4A12-B9B6-596E65295F1B}" type="parTrans" cxnId="{91F54ECD-22FE-4220-B0C4-81E51CDDEE77}">
      <dgm:prSet/>
      <dgm:spPr/>
      <dgm:t>
        <a:bodyPr/>
        <a:lstStyle/>
        <a:p>
          <a:endParaRPr lang="en-US"/>
        </a:p>
      </dgm:t>
    </dgm:pt>
    <dgm:pt modelId="{E5EEB9E6-7F5D-487F-80E8-85A020F1AA6C}" type="sibTrans" cxnId="{91F54ECD-22FE-4220-B0C4-81E51CDDEE77}">
      <dgm:prSet/>
      <dgm:spPr/>
      <dgm:t>
        <a:bodyPr/>
        <a:lstStyle/>
        <a:p>
          <a:endParaRPr lang="en-US"/>
        </a:p>
      </dgm:t>
    </dgm:pt>
    <dgm:pt modelId="{B4DA358F-9855-4EB7-AAE9-306DFC2DD794}">
      <dgm:prSet/>
      <dgm:spPr/>
      <dgm:t>
        <a:bodyPr/>
        <a:lstStyle/>
        <a:p>
          <a:pPr rtl="0">
            <a:defRPr cap="all"/>
          </a:pPr>
          <a:r>
            <a:rPr lang="en-US">
              <a:latin typeface="Sitka Banner"/>
            </a:rPr>
            <a:t> </a:t>
          </a:r>
          <a:r>
            <a:rPr lang="en-US"/>
            <a:t>Income: &lt;50K EUR</a:t>
          </a:r>
        </a:p>
      </dgm:t>
    </dgm:pt>
    <dgm:pt modelId="{47AF32BC-40FE-4C81-8B84-78DC2B49D8B8}" type="parTrans" cxnId="{1F1FDA1F-4413-49C9-BC69-032377BADDE2}">
      <dgm:prSet/>
      <dgm:spPr/>
      <dgm:t>
        <a:bodyPr/>
        <a:lstStyle/>
        <a:p>
          <a:endParaRPr lang="en-US"/>
        </a:p>
      </dgm:t>
    </dgm:pt>
    <dgm:pt modelId="{D50C2E3C-58D5-4C2A-BD5E-4B3347994041}" type="sibTrans" cxnId="{1F1FDA1F-4413-49C9-BC69-032377BADDE2}">
      <dgm:prSet/>
      <dgm:spPr/>
      <dgm:t>
        <a:bodyPr/>
        <a:lstStyle/>
        <a:p>
          <a:endParaRPr lang="en-US"/>
        </a:p>
      </dgm:t>
    </dgm:pt>
    <dgm:pt modelId="{4E4B708F-8327-4AE6-BCF8-99CB95EA695F}">
      <dgm:prSet/>
      <dgm:spPr/>
      <dgm:t>
        <a:bodyPr/>
        <a:lstStyle/>
        <a:p>
          <a:pPr rtl="0">
            <a:defRPr cap="all"/>
          </a:pPr>
          <a:r>
            <a:rPr lang="en-US">
              <a:latin typeface="Sitka Banner"/>
            </a:rPr>
            <a:t> Tech</a:t>
          </a:r>
          <a:r>
            <a:rPr lang="en-US"/>
            <a:t> proficiency: Medium - High</a:t>
          </a:r>
        </a:p>
      </dgm:t>
    </dgm:pt>
    <dgm:pt modelId="{801FCFF9-1487-46D0-8C98-EEE4C5397408}" type="parTrans" cxnId="{BFD0F7B6-6141-461A-9FB5-45667E29B02B}">
      <dgm:prSet/>
      <dgm:spPr/>
      <dgm:t>
        <a:bodyPr/>
        <a:lstStyle/>
        <a:p>
          <a:endParaRPr lang="en-US"/>
        </a:p>
      </dgm:t>
    </dgm:pt>
    <dgm:pt modelId="{8A6E640F-F54D-4C10-B51D-005FEF6758B8}" type="sibTrans" cxnId="{BFD0F7B6-6141-461A-9FB5-45667E29B02B}">
      <dgm:prSet/>
      <dgm:spPr/>
      <dgm:t>
        <a:bodyPr/>
        <a:lstStyle/>
        <a:p>
          <a:endParaRPr lang="en-US"/>
        </a:p>
      </dgm:t>
    </dgm:pt>
    <dgm:pt modelId="{0C3C6AFE-CFB4-4F3B-BB3B-CCF3162DD96C}" type="pres">
      <dgm:prSet presAssocID="{8B2D7CF0-A748-4BDE-AE5A-A4382877FF97}" presName="root" presStyleCnt="0">
        <dgm:presLayoutVars>
          <dgm:dir/>
          <dgm:resizeHandles val="exact"/>
        </dgm:presLayoutVars>
      </dgm:prSet>
      <dgm:spPr/>
    </dgm:pt>
    <dgm:pt modelId="{1B1FB975-6257-4A0E-A9B6-2F00555024A6}" type="pres">
      <dgm:prSet presAssocID="{4245AE73-1ACB-4B55-A5C5-C3E4E6141729}" presName="compNode" presStyleCnt="0"/>
      <dgm:spPr/>
    </dgm:pt>
    <dgm:pt modelId="{D93B1EB6-9B19-4C4F-A599-E1F895E6A614}" type="pres">
      <dgm:prSet presAssocID="{4245AE73-1ACB-4B55-A5C5-C3E4E6141729}" presName="iconBgRect" presStyleLbl="bgShp" presStyleIdx="0" presStyleCnt="3"/>
      <dgm:spPr/>
    </dgm:pt>
    <dgm:pt modelId="{2AB9EE4A-2D57-4D15-8506-28F07B49093A}" type="pres">
      <dgm:prSet presAssocID="{4245AE73-1ACB-4B55-A5C5-C3E4E614172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Cane"/>
        </a:ext>
      </dgm:extLst>
    </dgm:pt>
    <dgm:pt modelId="{568E3EE3-18CE-4D84-AA3A-A57D3C625FAB}" type="pres">
      <dgm:prSet presAssocID="{4245AE73-1ACB-4B55-A5C5-C3E4E6141729}" presName="spaceRect" presStyleCnt="0"/>
      <dgm:spPr/>
    </dgm:pt>
    <dgm:pt modelId="{A0387D72-2A0C-47AD-A13D-34DA93D62393}" type="pres">
      <dgm:prSet presAssocID="{4245AE73-1ACB-4B55-A5C5-C3E4E6141729}" presName="textRect" presStyleLbl="revTx" presStyleIdx="0" presStyleCnt="3">
        <dgm:presLayoutVars>
          <dgm:chMax val="1"/>
          <dgm:chPref val="1"/>
        </dgm:presLayoutVars>
      </dgm:prSet>
      <dgm:spPr/>
    </dgm:pt>
    <dgm:pt modelId="{5C20148C-F36A-49A9-BED0-2D83C950D6D0}" type="pres">
      <dgm:prSet presAssocID="{E5EEB9E6-7F5D-487F-80E8-85A020F1AA6C}" presName="sibTrans" presStyleCnt="0"/>
      <dgm:spPr/>
    </dgm:pt>
    <dgm:pt modelId="{94130AAA-F5CB-4ED8-8C4C-9DB2C665AC3D}" type="pres">
      <dgm:prSet presAssocID="{B4DA358F-9855-4EB7-AAE9-306DFC2DD794}" presName="compNode" presStyleCnt="0"/>
      <dgm:spPr/>
    </dgm:pt>
    <dgm:pt modelId="{A95F5C0C-55B3-404A-9AF0-1A0635158DEF}" type="pres">
      <dgm:prSet presAssocID="{B4DA358F-9855-4EB7-AAE9-306DFC2DD794}" presName="iconBgRect" presStyleLbl="bgShp" presStyleIdx="1" presStyleCnt="3"/>
      <dgm:spPr/>
    </dgm:pt>
    <dgm:pt modelId="{D7B0C5BA-39DB-47C3-BEB1-2FD09C26F28C}" type="pres">
      <dgm:prSet presAssocID="{B4DA358F-9855-4EB7-AAE9-306DFC2DD79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34C89505-FB22-4F4C-BA29-08CAB480921E}" type="pres">
      <dgm:prSet presAssocID="{B4DA358F-9855-4EB7-AAE9-306DFC2DD794}" presName="spaceRect" presStyleCnt="0"/>
      <dgm:spPr/>
    </dgm:pt>
    <dgm:pt modelId="{02968622-7808-4D94-A444-F4DFA5EE00BB}" type="pres">
      <dgm:prSet presAssocID="{B4DA358F-9855-4EB7-AAE9-306DFC2DD794}" presName="textRect" presStyleLbl="revTx" presStyleIdx="1" presStyleCnt="3">
        <dgm:presLayoutVars>
          <dgm:chMax val="1"/>
          <dgm:chPref val="1"/>
        </dgm:presLayoutVars>
      </dgm:prSet>
      <dgm:spPr/>
    </dgm:pt>
    <dgm:pt modelId="{4C9A627E-6224-4E4F-BD06-8838CDE9DF3B}" type="pres">
      <dgm:prSet presAssocID="{D50C2E3C-58D5-4C2A-BD5E-4B3347994041}" presName="sibTrans" presStyleCnt="0"/>
      <dgm:spPr/>
    </dgm:pt>
    <dgm:pt modelId="{D4F0ECA0-B4B0-4B4E-9A6E-8E1C18A19EB4}" type="pres">
      <dgm:prSet presAssocID="{4E4B708F-8327-4AE6-BCF8-99CB95EA695F}" presName="compNode" presStyleCnt="0"/>
      <dgm:spPr/>
    </dgm:pt>
    <dgm:pt modelId="{BA5C0652-113D-4B97-86D7-FE7CCC08E855}" type="pres">
      <dgm:prSet presAssocID="{4E4B708F-8327-4AE6-BCF8-99CB95EA695F}" presName="iconBgRect" presStyleLbl="bgShp" presStyleIdx="2" presStyleCnt="3"/>
      <dgm:spPr/>
    </dgm:pt>
    <dgm:pt modelId="{B8CBC2FE-CC3D-4275-A2AB-85BCCA72BE00}" type="pres">
      <dgm:prSet presAssocID="{4E4B708F-8327-4AE6-BCF8-99CB95EA695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hale"/>
        </a:ext>
      </dgm:extLst>
    </dgm:pt>
    <dgm:pt modelId="{C9AC0DC9-187E-47D9-B111-B82B329EDFEA}" type="pres">
      <dgm:prSet presAssocID="{4E4B708F-8327-4AE6-BCF8-99CB95EA695F}" presName="spaceRect" presStyleCnt="0"/>
      <dgm:spPr/>
    </dgm:pt>
    <dgm:pt modelId="{5711D94A-1637-4242-AFCE-D56B9D9B84EE}" type="pres">
      <dgm:prSet presAssocID="{4E4B708F-8327-4AE6-BCF8-99CB95EA695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2AA2006-A780-44CA-B103-0F032557E526}" type="presOf" srcId="{4245AE73-1ACB-4B55-A5C5-C3E4E6141729}" destId="{A0387D72-2A0C-47AD-A13D-34DA93D62393}" srcOrd="0" destOrd="0" presId="urn:microsoft.com/office/officeart/2018/5/layout/IconCircleLabelList"/>
    <dgm:cxn modelId="{E64D7516-93B8-47C7-8977-F1F875AF9AD9}" type="presOf" srcId="{B4DA358F-9855-4EB7-AAE9-306DFC2DD794}" destId="{02968622-7808-4D94-A444-F4DFA5EE00BB}" srcOrd="0" destOrd="0" presId="urn:microsoft.com/office/officeart/2018/5/layout/IconCircleLabelList"/>
    <dgm:cxn modelId="{1F1FDA1F-4413-49C9-BC69-032377BADDE2}" srcId="{8B2D7CF0-A748-4BDE-AE5A-A4382877FF97}" destId="{B4DA358F-9855-4EB7-AAE9-306DFC2DD794}" srcOrd="1" destOrd="0" parTransId="{47AF32BC-40FE-4C81-8B84-78DC2B49D8B8}" sibTransId="{D50C2E3C-58D5-4C2A-BD5E-4B3347994041}"/>
    <dgm:cxn modelId="{2B849D2A-8089-4B7B-8B7D-C4261C4F271A}" type="presOf" srcId="{8B2D7CF0-A748-4BDE-AE5A-A4382877FF97}" destId="{0C3C6AFE-CFB4-4F3B-BB3B-CCF3162DD96C}" srcOrd="0" destOrd="0" presId="urn:microsoft.com/office/officeart/2018/5/layout/IconCircleLabelList"/>
    <dgm:cxn modelId="{74A12468-978F-40DE-B59B-74E783632202}" type="presOf" srcId="{4E4B708F-8327-4AE6-BCF8-99CB95EA695F}" destId="{5711D94A-1637-4242-AFCE-D56B9D9B84EE}" srcOrd="0" destOrd="0" presId="urn:microsoft.com/office/officeart/2018/5/layout/IconCircleLabelList"/>
    <dgm:cxn modelId="{BFD0F7B6-6141-461A-9FB5-45667E29B02B}" srcId="{8B2D7CF0-A748-4BDE-AE5A-A4382877FF97}" destId="{4E4B708F-8327-4AE6-BCF8-99CB95EA695F}" srcOrd="2" destOrd="0" parTransId="{801FCFF9-1487-46D0-8C98-EEE4C5397408}" sibTransId="{8A6E640F-F54D-4C10-B51D-005FEF6758B8}"/>
    <dgm:cxn modelId="{91F54ECD-22FE-4220-B0C4-81E51CDDEE77}" srcId="{8B2D7CF0-A748-4BDE-AE5A-A4382877FF97}" destId="{4245AE73-1ACB-4B55-A5C5-C3E4E6141729}" srcOrd="0" destOrd="0" parTransId="{922AEAA7-5680-4A12-B9B6-596E65295F1B}" sibTransId="{E5EEB9E6-7F5D-487F-80E8-85A020F1AA6C}"/>
    <dgm:cxn modelId="{A3DCA012-D587-4108-AC6C-770FD77F82EF}" type="presParOf" srcId="{0C3C6AFE-CFB4-4F3B-BB3B-CCF3162DD96C}" destId="{1B1FB975-6257-4A0E-A9B6-2F00555024A6}" srcOrd="0" destOrd="0" presId="urn:microsoft.com/office/officeart/2018/5/layout/IconCircleLabelList"/>
    <dgm:cxn modelId="{0B1207A7-6AA5-44A6-9623-C6E2313D9893}" type="presParOf" srcId="{1B1FB975-6257-4A0E-A9B6-2F00555024A6}" destId="{D93B1EB6-9B19-4C4F-A599-E1F895E6A614}" srcOrd="0" destOrd="0" presId="urn:microsoft.com/office/officeart/2018/5/layout/IconCircleLabelList"/>
    <dgm:cxn modelId="{772ACB28-3367-4FDF-97BC-5FCD38CCB413}" type="presParOf" srcId="{1B1FB975-6257-4A0E-A9B6-2F00555024A6}" destId="{2AB9EE4A-2D57-4D15-8506-28F07B49093A}" srcOrd="1" destOrd="0" presId="urn:microsoft.com/office/officeart/2018/5/layout/IconCircleLabelList"/>
    <dgm:cxn modelId="{14A28FE2-E891-4887-9911-AC83D81CF713}" type="presParOf" srcId="{1B1FB975-6257-4A0E-A9B6-2F00555024A6}" destId="{568E3EE3-18CE-4D84-AA3A-A57D3C625FAB}" srcOrd="2" destOrd="0" presId="urn:microsoft.com/office/officeart/2018/5/layout/IconCircleLabelList"/>
    <dgm:cxn modelId="{6B0B4EA7-0128-4A62-8AE8-5421D3EEC835}" type="presParOf" srcId="{1B1FB975-6257-4A0E-A9B6-2F00555024A6}" destId="{A0387D72-2A0C-47AD-A13D-34DA93D62393}" srcOrd="3" destOrd="0" presId="urn:microsoft.com/office/officeart/2018/5/layout/IconCircleLabelList"/>
    <dgm:cxn modelId="{CE6C1B94-A5B4-46CC-B35B-F2E0CF0BB4E6}" type="presParOf" srcId="{0C3C6AFE-CFB4-4F3B-BB3B-CCF3162DD96C}" destId="{5C20148C-F36A-49A9-BED0-2D83C950D6D0}" srcOrd="1" destOrd="0" presId="urn:microsoft.com/office/officeart/2018/5/layout/IconCircleLabelList"/>
    <dgm:cxn modelId="{8F824229-E4B2-4AB0-A55D-C040516D4319}" type="presParOf" srcId="{0C3C6AFE-CFB4-4F3B-BB3B-CCF3162DD96C}" destId="{94130AAA-F5CB-4ED8-8C4C-9DB2C665AC3D}" srcOrd="2" destOrd="0" presId="urn:microsoft.com/office/officeart/2018/5/layout/IconCircleLabelList"/>
    <dgm:cxn modelId="{A3C095F1-FD2A-43C6-BC3C-DC548823DBAD}" type="presParOf" srcId="{94130AAA-F5CB-4ED8-8C4C-9DB2C665AC3D}" destId="{A95F5C0C-55B3-404A-9AF0-1A0635158DEF}" srcOrd="0" destOrd="0" presId="urn:microsoft.com/office/officeart/2018/5/layout/IconCircleLabelList"/>
    <dgm:cxn modelId="{9DFD63ED-6250-4CE4-9840-0212A1D2BBF6}" type="presParOf" srcId="{94130AAA-F5CB-4ED8-8C4C-9DB2C665AC3D}" destId="{D7B0C5BA-39DB-47C3-BEB1-2FD09C26F28C}" srcOrd="1" destOrd="0" presId="urn:microsoft.com/office/officeart/2018/5/layout/IconCircleLabelList"/>
    <dgm:cxn modelId="{EC139303-4F5B-4595-AF8B-CB10C860B839}" type="presParOf" srcId="{94130AAA-F5CB-4ED8-8C4C-9DB2C665AC3D}" destId="{34C89505-FB22-4F4C-BA29-08CAB480921E}" srcOrd="2" destOrd="0" presId="urn:microsoft.com/office/officeart/2018/5/layout/IconCircleLabelList"/>
    <dgm:cxn modelId="{C6493F35-E37A-4D10-B8EC-9259F14E15EC}" type="presParOf" srcId="{94130AAA-F5CB-4ED8-8C4C-9DB2C665AC3D}" destId="{02968622-7808-4D94-A444-F4DFA5EE00BB}" srcOrd="3" destOrd="0" presId="urn:microsoft.com/office/officeart/2018/5/layout/IconCircleLabelList"/>
    <dgm:cxn modelId="{76DCFF18-FFA1-45C0-9463-47CA4138602E}" type="presParOf" srcId="{0C3C6AFE-CFB4-4F3B-BB3B-CCF3162DD96C}" destId="{4C9A627E-6224-4E4F-BD06-8838CDE9DF3B}" srcOrd="3" destOrd="0" presId="urn:microsoft.com/office/officeart/2018/5/layout/IconCircleLabelList"/>
    <dgm:cxn modelId="{28ACB14C-8B8F-46AD-A8F9-CED34AC5DB87}" type="presParOf" srcId="{0C3C6AFE-CFB4-4F3B-BB3B-CCF3162DD96C}" destId="{D4F0ECA0-B4B0-4B4E-9A6E-8E1C18A19EB4}" srcOrd="4" destOrd="0" presId="urn:microsoft.com/office/officeart/2018/5/layout/IconCircleLabelList"/>
    <dgm:cxn modelId="{0D065AD1-77A5-40A8-ADCD-739F3DC57E3D}" type="presParOf" srcId="{D4F0ECA0-B4B0-4B4E-9A6E-8E1C18A19EB4}" destId="{BA5C0652-113D-4B97-86D7-FE7CCC08E855}" srcOrd="0" destOrd="0" presId="urn:microsoft.com/office/officeart/2018/5/layout/IconCircleLabelList"/>
    <dgm:cxn modelId="{BBBAA33F-DD22-447E-A473-84BA5EDB3146}" type="presParOf" srcId="{D4F0ECA0-B4B0-4B4E-9A6E-8E1C18A19EB4}" destId="{B8CBC2FE-CC3D-4275-A2AB-85BCCA72BE00}" srcOrd="1" destOrd="0" presId="urn:microsoft.com/office/officeart/2018/5/layout/IconCircleLabelList"/>
    <dgm:cxn modelId="{18DBBB9E-B044-4B03-B89B-0A1EE1F80B05}" type="presParOf" srcId="{D4F0ECA0-B4B0-4B4E-9A6E-8E1C18A19EB4}" destId="{C9AC0DC9-187E-47D9-B111-B82B329EDFEA}" srcOrd="2" destOrd="0" presId="urn:microsoft.com/office/officeart/2018/5/layout/IconCircleLabelList"/>
    <dgm:cxn modelId="{6E6A0D2F-A15C-4C2A-BE29-BCDCC31BF510}" type="presParOf" srcId="{D4F0ECA0-B4B0-4B4E-9A6E-8E1C18A19EB4}" destId="{5711D94A-1637-4242-AFCE-D56B9D9B84E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4C4E22-AFFA-4C02-9248-3A1E77F1FAD3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5413E14-EF87-40D9-8BCA-059C2E059682}">
      <dgm:prSet/>
      <dgm:spPr/>
      <dgm:t>
        <a:bodyPr/>
        <a:lstStyle/>
        <a:p>
          <a:pPr algn="l" rtl="0"/>
          <a:r>
            <a:rPr lang="en-US" b="1">
              <a:latin typeface="Times New Roman"/>
              <a:cs typeface="Times New Roman"/>
            </a:rPr>
            <a:t>Motivated by</a:t>
          </a:r>
          <a:r>
            <a:rPr lang="en-US">
              <a:latin typeface="Times New Roman"/>
              <a:cs typeface="Times New Roman"/>
            </a:rPr>
            <a:t>: Hanging out with friends, having a great experience, social aspects.</a:t>
          </a:r>
        </a:p>
      </dgm:t>
    </dgm:pt>
    <dgm:pt modelId="{2A3D1F22-FD0E-44C2-AC69-94C4B4C270C7}" type="parTrans" cxnId="{F7C5DEAB-94A0-486E-ABA1-D2C3F0178B42}">
      <dgm:prSet/>
      <dgm:spPr/>
      <dgm:t>
        <a:bodyPr/>
        <a:lstStyle/>
        <a:p>
          <a:endParaRPr lang="en-US"/>
        </a:p>
      </dgm:t>
    </dgm:pt>
    <dgm:pt modelId="{6348AE50-E07E-406D-B7AD-FA16363E4894}" type="sibTrans" cxnId="{F7C5DEAB-94A0-486E-ABA1-D2C3F0178B42}">
      <dgm:prSet/>
      <dgm:spPr/>
      <dgm:t>
        <a:bodyPr/>
        <a:lstStyle/>
        <a:p>
          <a:endParaRPr lang="en-US"/>
        </a:p>
      </dgm:t>
    </dgm:pt>
    <dgm:pt modelId="{0D095176-E91B-4F82-993C-456E0CDE8AEE}">
      <dgm:prSet/>
      <dgm:spPr/>
      <dgm:t>
        <a:bodyPr/>
        <a:lstStyle/>
        <a:p>
          <a:pPr algn="l" rtl="0"/>
          <a:r>
            <a:rPr lang="en-US" b="1">
              <a:latin typeface="Times New Roman"/>
              <a:cs typeface="Times New Roman"/>
            </a:rPr>
            <a:t>Event Attendance</a:t>
          </a:r>
          <a:r>
            <a:rPr lang="en-US">
              <a:latin typeface="Times New Roman"/>
              <a:cs typeface="Times New Roman"/>
            </a:rPr>
            <a:t>: Goes to 4-5 big summer festival with friends, and smaller local parties throughout the year.</a:t>
          </a:r>
        </a:p>
      </dgm:t>
    </dgm:pt>
    <dgm:pt modelId="{09A31511-AAAE-4DE9-8C8A-7B4FB4753661}" type="parTrans" cxnId="{0B0A36A0-5F92-46BE-9563-BD4A6E252A15}">
      <dgm:prSet/>
      <dgm:spPr/>
      <dgm:t>
        <a:bodyPr/>
        <a:lstStyle/>
        <a:p>
          <a:endParaRPr lang="en-US"/>
        </a:p>
      </dgm:t>
    </dgm:pt>
    <dgm:pt modelId="{7B5B3F61-D78C-42FB-900E-C0A46B27DBF8}" type="sibTrans" cxnId="{0B0A36A0-5F92-46BE-9563-BD4A6E252A15}">
      <dgm:prSet/>
      <dgm:spPr/>
      <dgm:t>
        <a:bodyPr/>
        <a:lstStyle/>
        <a:p>
          <a:endParaRPr lang="en-US"/>
        </a:p>
      </dgm:t>
    </dgm:pt>
    <dgm:pt modelId="{FE0C0B6B-2FF1-4334-AA13-05E8899E10CA}">
      <dgm:prSet/>
      <dgm:spPr/>
      <dgm:t>
        <a:bodyPr/>
        <a:lstStyle/>
        <a:p>
          <a:pPr rtl="0"/>
          <a:r>
            <a:rPr lang="en-US" b="1">
              <a:latin typeface="Times New Roman"/>
              <a:cs typeface="Times New Roman"/>
            </a:rPr>
            <a:t>Pain points</a:t>
          </a:r>
          <a:r>
            <a:rPr lang="en-US">
              <a:latin typeface="Times New Roman"/>
              <a:cs typeface="Times New Roman"/>
            </a:rPr>
            <a:t>: Budget, planning travel</a:t>
          </a:r>
        </a:p>
      </dgm:t>
    </dgm:pt>
    <dgm:pt modelId="{D99521A4-8E0C-479E-BE08-4E7CED48AB87}" type="parTrans" cxnId="{61979DB4-EDD9-4E81-8352-EBAF604CC8E8}">
      <dgm:prSet/>
      <dgm:spPr/>
      <dgm:t>
        <a:bodyPr/>
        <a:lstStyle/>
        <a:p>
          <a:endParaRPr lang="en-US"/>
        </a:p>
      </dgm:t>
    </dgm:pt>
    <dgm:pt modelId="{BFA29031-0977-4477-B7C3-CBE43B3B846B}" type="sibTrans" cxnId="{61979DB4-EDD9-4E81-8352-EBAF604CC8E8}">
      <dgm:prSet/>
      <dgm:spPr/>
      <dgm:t>
        <a:bodyPr/>
        <a:lstStyle/>
        <a:p>
          <a:endParaRPr lang="en-US"/>
        </a:p>
      </dgm:t>
    </dgm:pt>
    <dgm:pt modelId="{7DC59864-E5E3-4C35-9FE5-DF9221606969}" type="pres">
      <dgm:prSet presAssocID="{DB4C4E22-AFFA-4C02-9248-3A1E77F1FAD3}" presName="vert0" presStyleCnt="0">
        <dgm:presLayoutVars>
          <dgm:dir/>
          <dgm:animOne val="branch"/>
          <dgm:animLvl val="lvl"/>
        </dgm:presLayoutVars>
      </dgm:prSet>
      <dgm:spPr/>
    </dgm:pt>
    <dgm:pt modelId="{DBA95572-1781-481B-BFF2-427A7DECC190}" type="pres">
      <dgm:prSet presAssocID="{C5413E14-EF87-40D9-8BCA-059C2E059682}" presName="thickLine" presStyleLbl="alignNode1" presStyleIdx="0" presStyleCnt="3"/>
      <dgm:spPr/>
    </dgm:pt>
    <dgm:pt modelId="{940927DD-D830-4493-8C57-877549DAC10B}" type="pres">
      <dgm:prSet presAssocID="{C5413E14-EF87-40D9-8BCA-059C2E059682}" presName="horz1" presStyleCnt="0"/>
      <dgm:spPr/>
    </dgm:pt>
    <dgm:pt modelId="{F0D54D83-9DDE-437D-B0D5-7DF6E0871193}" type="pres">
      <dgm:prSet presAssocID="{C5413E14-EF87-40D9-8BCA-059C2E059682}" presName="tx1" presStyleLbl="revTx" presStyleIdx="0" presStyleCnt="3"/>
      <dgm:spPr/>
    </dgm:pt>
    <dgm:pt modelId="{DC895B3C-2A7C-4D5C-8A91-3FEB892837BF}" type="pres">
      <dgm:prSet presAssocID="{C5413E14-EF87-40D9-8BCA-059C2E059682}" presName="vert1" presStyleCnt="0"/>
      <dgm:spPr/>
    </dgm:pt>
    <dgm:pt modelId="{09B89AF7-1512-4A36-B459-9257FE1C4D09}" type="pres">
      <dgm:prSet presAssocID="{0D095176-E91B-4F82-993C-456E0CDE8AEE}" presName="thickLine" presStyleLbl="alignNode1" presStyleIdx="1" presStyleCnt="3"/>
      <dgm:spPr/>
    </dgm:pt>
    <dgm:pt modelId="{EA721A8A-C90D-4400-9B5B-6AA3A0D18651}" type="pres">
      <dgm:prSet presAssocID="{0D095176-E91B-4F82-993C-456E0CDE8AEE}" presName="horz1" presStyleCnt="0"/>
      <dgm:spPr/>
    </dgm:pt>
    <dgm:pt modelId="{2777725F-7CC7-4B5C-AE22-85BC7B58A64F}" type="pres">
      <dgm:prSet presAssocID="{0D095176-E91B-4F82-993C-456E0CDE8AEE}" presName="tx1" presStyleLbl="revTx" presStyleIdx="1" presStyleCnt="3"/>
      <dgm:spPr/>
    </dgm:pt>
    <dgm:pt modelId="{7C3BBF39-7D4B-4955-B242-CFC07859A4FC}" type="pres">
      <dgm:prSet presAssocID="{0D095176-E91B-4F82-993C-456E0CDE8AEE}" presName="vert1" presStyleCnt="0"/>
      <dgm:spPr/>
    </dgm:pt>
    <dgm:pt modelId="{6D9D1998-FE75-4164-A589-BE8087E43025}" type="pres">
      <dgm:prSet presAssocID="{FE0C0B6B-2FF1-4334-AA13-05E8899E10CA}" presName="thickLine" presStyleLbl="alignNode1" presStyleIdx="2" presStyleCnt="3"/>
      <dgm:spPr/>
    </dgm:pt>
    <dgm:pt modelId="{9BF90722-485C-4536-8DCC-CEC14B0BC1E2}" type="pres">
      <dgm:prSet presAssocID="{FE0C0B6B-2FF1-4334-AA13-05E8899E10CA}" presName="horz1" presStyleCnt="0"/>
      <dgm:spPr/>
    </dgm:pt>
    <dgm:pt modelId="{778FDB92-53F3-4085-9D0F-FC763EBA6108}" type="pres">
      <dgm:prSet presAssocID="{FE0C0B6B-2FF1-4334-AA13-05E8899E10CA}" presName="tx1" presStyleLbl="revTx" presStyleIdx="2" presStyleCnt="3"/>
      <dgm:spPr/>
    </dgm:pt>
    <dgm:pt modelId="{E9186942-79BC-4837-90E4-E640100CEE7E}" type="pres">
      <dgm:prSet presAssocID="{FE0C0B6B-2FF1-4334-AA13-05E8899E10CA}" presName="vert1" presStyleCnt="0"/>
      <dgm:spPr/>
    </dgm:pt>
  </dgm:ptLst>
  <dgm:cxnLst>
    <dgm:cxn modelId="{1AF50737-66DA-429B-93FA-F0C25731AD42}" type="presOf" srcId="{FE0C0B6B-2FF1-4334-AA13-05E8899E10CA}" destId="{778FDB92-53F3-4085-9D0F-FC763EBA6108}" srcOrd="0" destOrd="0" presId="urn:microsoft.com/office/officeart/2008/layout/LinedList"/>
    <dgm:cxn modelId="{7FC4FC41-24E6-47A3-9349-85E7FF5EDC7D}" type="presOf" srcId="{DB4C4E22-AFFA-4C02-9248-3A1E77F1FAD3}" destId="{7DC59864-E5E3-4C35-9FE5-DF9221606969}" srcOrd="0" destOrd="0" presId="urn:microsoft.com/office/officeart/2008/layout/LinedList"/>
    <dgm:cxn modelId="{B30A3E82-5CD3-4260-86B6-9C89D8101AB5}" type="presOf" srcId="{C5413E14-EF87-40D9-8BCA-059C2E059682}" destId="{F0D54D83-9DDE-437D-B0D5-7DF6E0871193}" srcOrd="0" destOrd="0" presId="urn:microsoft.com/office/officeart/2008/layout/LinedList"/>
    <dgm:cxn modelId="{0B0A36A0-5F92-46BE-9563-BD4A6E252A15}" srcId="{DB4C4E22-AFFA-4C02-9248-3A1E77F1FAD3}" destId="{0D095176-E91B-4F82-993C-456E0CDE8AEE}" srcOrd="1" destOrd="0" parTransId="{09A31511-AAAE-4DE9-8C8A-7B4FB4753661}" sibTransId="{7B5B3F61-D78C-42FB-900E-C0A46B27DBF8}"/>
    <dgm:cxn modelId="{AB2D77A4-4A2F-4108-88DF-32F8F076782E}" type="presOf" srcId="{0D095176-E91B-4F82-993C-456E0CDE8AEE}" destId="{2777725F-7CC7-4B5C-AE22-85BC7B58A64F}" srcOrd="0" destOrd="0" presId="urn:microsoft.com/office/officeart/2008/layout/LinedList"/>
    <dgm:cxn modelId="{F7C5DEAB-94A0-486E-ABA1-D2C3F0178B42}" srcId="{DB4C4E22-AFFA-4C02-9248-3A1E77F1FAD3}" destId="{C5413E14-EF87-40D9-8BCA-059C2E059682}" srcOrd="0" destOrd="0" parTransId="{2A3D1F22-FD0E-44C2-AC69-94C4B4C270C7}" sibTransId="{6348AE50-E07E-406D-B7AD-FA16363E4894}"/>
    <dgm:cxn modelId="{61979DB4-EDD9-4E81-8352-EBAF604CC8E8}" srcId="{DB4C4E22-AFFA-4C02-9248-3A1E77F1FAD3}" destId="{FE0C0B6B-2FF1-4334-AA13-05E8899E10CA}" srcOrd="2" destOrd="0" parTransId="{D99521A4-8E0C-479E-BE08-4E7CED48AB87}" sibTransId="{BFA29031-0977-4477-B7C3-CBE43B3B846B}"/>
    <dgm:cxn modelId="{C845C60C-D8A3-4E70-83C2-F0F9AB9FE612}" type="presParOf" srcId="{7DC59864-E5E3-4C35-9FE5-DF9221606969}" destId="{DBA95572-1781-481B-BFF2-427A7DECC190}" srcOrd="0" destOrd="0" presId="urn:microsoft.com/office/officeart/2008/layout/LinedList"/>
    <dgm:cxn modelId="{9E535476-FA7D-45E9-A552-CDCEC7A91D81}" type="presParOf" srcId="{7DC59864-E5E3-4C35-9FE5-DF9221606969}" destId="{940927DD-D830-4493-8C57-877549DAC10B}" srcOrd="1" destOrd="0" presId="urn:microsoft.com/office/officeart/2008/layout/LinedList"/>
    <dgm:cxn modelId="{E236DD32-25D2-4CC8-8413-2DF851F21969}" type="presParOf" srcId="{940927DD-D830-4493-8C57-877549DAC10B}" destId="{F0D54D83-9DDE-437D-B0D5-7DF6E0871193}" srcOrd="0" destOrd="0" presId="urn:microsoft.com/office/officeart/2008/layout/LinedList"/>
    <dgm:cxn modelId="{F042434D-F6E8-4A7C-9787-685F6F569EC4}" type="presParOf" srcId="{940927DD-D830-4493-8C57-877549DAC10B}" destId="{DC895B3C-2A7C-4D5C-8A91-3FEB892837BF}" srcOrd="1" destOrd="0" presId="urn:microsoft.com/office/officeart/2008/layout/LinedList"/>
    <dgm:cxn modelId="{0ECAAF4E-9E32-41A2-A630-180067850ECF}" type="presParOf" srcId="{7DC59864-E5E3-4C35-9FE5-DF9221606969}" destId="{09B89AF7-1512-4A36-B459-9257FE1C4D09}" srcOrd="2" destOrd="0" presId="urn:microsoft.com/office/officeart/2008/layout/LinedList"/>
    <dgm:cxn modelId="{707E7054-2E41-4007-9893-C35F855B094A}" type="presParOf" srcId="{7DC59864-E5E3-4C35-9FE5-DF9221606969}" destId="{EA721A8A-C90D-4400-9B5B-6AA3A0D18651}" srcOrd="3" destOrd="0" presId="urn:microsoft.com/office/officeart/2008/layout/LinedList"/>
    <dgm:cxn modelId="{4C51D1E4-F19E-405A-87F0-D26F2263FDEA}" type="presParOf" srcId="{EA721A8A-C90D-4400-9B5B-6AA3A0D18651}" destId="{2777725F-7CC7-4B5C-AE22-85BC7B58A64F}" srcOrd="0" destOrd="0" presId="urn:microsoft.com/office/officeart/2008/layout/LinedList"/>
    <dgm:cxn modelId="{1877A6CD-ABE1-4DFD-92EF-07AD132D8462}" type="presParOf" srcId="{EA721A8A-C90D-4400-9B5B-6AA3A0D18651}" destId="{7C3BBF39-7D4B-4955-B242-CFC07859A4FC}" srcOrd="1" destOrd="0" presId="urn:microsoft.com/office/officeart/2008/layout/LinedList"/>
    <dgm:cxn modelId="{1E01884B-E16B-4F28-AE85-4EE73BDE0240}" type="presParOf" srcId="{7DC59864-E5E3-4C35-9FE5-DF9221606969}" destId="{6D9D1998-FE75-4164-A589-BE8087E43025}" srcOrd="4" destOrd="0" presId="urn:microsoft.com/office/officeart/2008/layout/LinedList"/>
    <dgm:cxn modelId="{3FFA77F1-E58C-4830-A204-1DFD0C88CC9E}" type="presParOf" srcId="{7DC59864-E5E3-4C35-9FE5-DF9221606969}" destId="{9BF90722-485C-4536-8DCC-CEC14B0BC1E2}" srcOrd="5" destOrd="0" presId="urn:microsoft.com/office/officeart/2008/layout/LinedList"/>
    <dgm:cxn modelId="{10829860-C50E-4219-9831-97FB9C10055C}" type="presParOf" srcId="{9BF90722-485C-4536-8DCC-CEC14B0BC1E2}" destId="{778FDB92-53F3-4085-9D0F-FC763EBA6108}" srcOrd="0" destOrd="0" presId="urn:microsoft.com/office/officeart/2008/layout/LinedList"/>
    <dgm:cxn modelId="{F18DDDBF-7B8B-4E08-BC47-51E4706C8666}" type="presParOf" srcId="{9BF90722-485C-4536-8DCC-CEC14B0BC1E2}" destId="{E9186942-79BC-4837-90E4-E640100CEE7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2D7CF0-A748-4BDE-AE5A-A4382877FF9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1_2" csCatId="accent1" phldr="1"/>
      <dgm:spPr/>
      <dgm:t>
        <a:bodyPr/>
        <a:lstStyle/>
        <a:p>
          <a:endParaRPr lang="en-US"/>
        </a:p>
      </dgm:t>
    </dgm:pt>
    <dgm:pt modelId="{4245AE73-1ACB-4B55-A5C5-C3E4E6141729}">
      <dgm:prSet/>
      <dgm:spPr/>
      <dgm:t>
        <a:bodyPr/>
        <a:lstStyle/>
        <a:p>
          <a:pPr rtl="0">
            <a:defRPr cap="all"/>
          </a:pPr>
          <a:r>
            <a:rPr lang="en-US">
              <a:latin typeface="Arial"/>
              <a:cs typeface="Arial"/>
            </a:rPr>
            <a:t> Age: 25-35</a:t>
          </a:r>
        </a:p>
      </dgm:t>
    </dgm:pt>
    <dgm:pt modelId="{922AEAA7-5680-4A12-B9B6-596E65295F1B}" type="parTrans" cxnId="{91F54ECD-22FE-4220-B0C4-81E51CDDEE77}">
      <dgm:prSet/>
      <dgm:spPr/>
      <dgm:t>
        <a:bodyPr/>
        <a:lstStyle/>
        <a:p>
          <a:endParaRPr lang="en-US"/>
        </a:p>
      </dgm:t>
    </dgm:pt>
    <dgm:pt modelId="{E5EEB9E6-7F5D-487F-80E8-85A020F1AA6C}" type="sibTrans" cxnId="{91F54ECD-22FE-4220-B0C4-81E51CDDEE77}">
      <dgm:prSet/>
      <dgm:spPr/>
      <dgm:t>
        <a:bodyPr/>
        <a:lstStyle/>
        <a:p>
          <a:endParaRPr lang="en-US"/>
        </a:p>
      </dgm:t>
    </dgm:pt>
    <dgm:pt modelId="{B4DA358F-9855-4EB7-AAE9-306DFC2DD794}">
      <dgm:prSet/>
      <dgm:spPr/>
      <dgm:t>
        <a:bodyPr/>
        <a:lstStyle/>
        <a:p>
          <a:pPr rtl="0">
            <a:defRPr cap="all"/>
          </a:pPr>
          <a:r>
            <a:rPr lang="en-US">
              <a:latin typeface="Arial"/>
              <a:cs typeface="Arial"/>
            </a:rPr>
            <a:t>Income:</a:t>
          </a:r>
          <a:br>
            <a:rPr lang="en-US">
              <a:latin typeface="Arial"/>
              <a:cs typeface="Arial"/>
            </a:rPr>
          </a:br>
          <a:r>
            <a:rPr lang="en-US">
              <a:latin typeface="Arial"/>
              <a:cs typeface="Arial"/>
            </a:rPr>
            <a:t> 50-75K EUR</a:t>
          </a:r>
        </a:p>
      </dgm:t>
    </dgm:pt>
    <dgm:pt modelId="{47AF32BC-40FE-4C81-8B84-78DC2B49D8B8}" type="parTrans" cxnId="{1F1FDA1F-4413-49C9-BC69-032377BADDE2}">
      <dgm:prSet/>
      <dgm:spPr/>
      <dgm:t>
        <a:bodyPr/>
        <a:lstStyle/>
        <a:p>
          <a:endParaRPr lang="en-US"/>
        </a:p>
      </dgm:t>
    </dgm:pt>
    <dgm:pt modelId="{D50C2E3C-58D5-4C2A-BD5E-4B3347994041}" type="sibTrans" cxnId="{1F1FDA1F-4413-49C9-BC69-032377BADDE2}">
      <dgm:prSet/>
      <dgm:spPr/>
      <dgm:t>
        <a:bodyPr/>
        <a:lstStyle/>
        <a:p>
          <a:endParaRPr lang="en-US"/>
        </a:p>
      </dgm:t>
    </dgm:pt>
    <dgm:pt modelId="{4E4B708F-8327-4AE6-BCF8-99CB95EA695F}">
      <dgm:prSet/>
      <dgm:spPr/>
      <dgm:t>
        <a:bodyPr/>
        <a:lstStyle/>
        <a:p>
          <a:pPr>
            <a:defRPr cap="all"/>
          </a:pPr>
          <a:r>
            <a:rPr lang="en-US">
              <a:latin typeface="Arial"/>
              <a:cs typeface="Arial"/>
            </a:rPr>
            <a:t>Tech proficiency: Medium - High</a:t>
          </a:r>
        </a:p>
      </dgm:t>
    </dgm:pt>
    <dgm:pt modelId="{801FCFF9-1487-46D0-8C98-EEE4C5397408}" type="parTrans" cxnId="{BFD0F7B6-6141-461A-9FB5-45667E29B02B}">
      <dgm:prSet/>
      <dgm:spPr/>
      <dgm:t>
        <a:bodyPr/>
        <a:lstStyle/>
        <a:p>
          <a:endParaRPr lang="en-US"/>
        </a:p>
      </dgm:t>
    </dgm:pt>
    <dgm:pt modelId="{8A6E640F-F54D-4C10-B51D-005FEF6758B8}" type="sibTrans" cxnId="{BFD0F7B6-6141-461A-9FB5-45667E29B02B}">
      <dgm:prSet/>
      <dgm:spPr/>
      <dgm:t>
        <a:bodyPr/>
        <a:lstStyle/>
        <a:p>
          <a:endParaRPr lang="en-US"/>
        </a:p>
      </dgm:t>
    </dgm:pt>
    <dgm:pt modelId="{0C3C6AFE-CFB4-4F3B-BB3B-CCF3162DD96C}" type="pres">
      <dgm:prSet presAssocID="{8B2D7CF0-A748-4BDE-AE5A-A4382877FF97}" presName="root" presStyleCnt="0">
        <dgm:presLayoutVars>
          <dgm:dir/>
          <dgm:resizeHandles val="exact"/>
        </dgm:presLayoutVars>
      </dgm:prSet>
      <dgm:spPr/>
    </dgm:pt>
    <dgm:pt modelId="{1B1FB975-6257-4A0E-A9B6-2F00555024A6}" type="pres">
      <dgm:prSet presAssocID="{4245AE73-1ACB-4B55-A5C5-C3E4E6141729}" presName="compNode" presStyleCnt="0"/>
      <dgm:spPr/>
    </dgm:pt>
    <dgm:pt modelId="{D93B1EB6-9B19-4C4F-A599-E1F895E6A614}" type="pres">
      <dgm:prSet presAssocID="{4245AE73-1ACB-4B55-A5C5-C3E4E6141729}" presName="iconBgRect" presStyleLbl="bgShp" presStyleIdx="0" presStyleCnt="3"/>
      <dgm:spPr/>
    </dgm:pt>
    <dgm:pt modelId="{2AB9EE4A-2D57-4D15-8506-28F07B49093A}" type="pres">
      <dgm:prSet presAssocID="{4245AE73-1ACB-4B55-A5C5-C3E4E614172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Cane"/>
        </a:ext>
      </dgm:extLst>
    </dgm:pt>
    <dgm:pt modelId="{568E3EE3-18CE-4D84-AA3A-A57D3C625FAB}" type="pres">
      <dgm:prSet presAssocID="{4245AE73-1ACB-4B55-A5C5-C3E4E6141729}" presName="spaceRect" presStyleCnt="0"/>
      <dgm:spPr/>
    </dgm:pt>
    <dgm:pt modelId="{A0387D72-2A0C-47AD-A13D-34DA93D62393}" type="pres">
      <dgm:prSet presAssocID="{4245AE73-1ACB-4B55-A5C5-C3E4E6141729}" presName="textRect" presStyleLbl="revTx" presStyleIdx="0" presStyleCnt="3">
        <dgm:presLayoutVars>
          <dgm:chMax val="1"/>
          <dgm:chPref val="1"/>
        </dgm:presLayoutVars>
      </dgm:prSet>
      <dgm:spPr/>
    </dgm:pt>
    <dgm:pt modelId="{5C20148C-F36A-49A9-BED0-2D83C950D6D0}" type="pres">
      <dgm:prSet presAssocID="{E5EEB9E6-7F5D-487F-80E8-85A020F1AA6C}" presName="sibTrans" presStyleCnt="0"/>
      <dgm:spPr/>
    </dgm:pt>
    <dgm:pt modelId="{94130AAA-F5CB-4ED8-8C4C-9DB2C665AC3D}" type="pres">
      <dgm:prSet presAssocID="{B4DA358F-9855-4EB7-AAE9-306DFC2DD794}" presName="compNode" presStyleCnt="0"/>
      <dgm:spPr/>
    </dgm:pt>
    <dgm:pt modelId="{A95F5C0C-55B3-404A-9AF0-1A0635158DEF}" type="pres">
      <dgm:prSet presAssocID="{B4DA358F-9855-4EB7-AAE9-306DFC2DD794}" presName="iconBgRect" presStyleLbl="bgShp" presStyleIdx="1" presStyleCnt="3"/>
      <dgm:spPr/>
    </dgm:pt>
    <dgm:pt modelId="{D7B0C5BA-39DB-47C3-BEB1-2FD09C26F28C}" type="pres">
      <dgm:prSet presAssocID="{B4DA358F-9855-4EB7-AAE9-306DFC2DD79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34C89505-FB22-4F4C-BA29-08CAB480921E}" type="pres">
      <dgm:prSet presAssocID="{B4DA358F-9855-4EB7-AAE9-306DFC2DD794}" presName="spaceRect" presStyleCnt="0"/>
      <dgm:spPr/>
    </dgm:pt>
    <dgm:pt modelId="{02968622-7808-4D94-A444-F4DFA5EE00BB}" type="pres">
      <dgm:prSet presAssocID="{B4DA358F-9855-4EB7-AAE9-306DFC2DD794}" presName="textRect" presStyleLbl="revTx" presStyleIdx="1" presStyleCnt="3">
        <dgm:presLayoutVars>
          <dgm:chMax val="1"/>
          <dgm:chPref val="1"/>
        </dgm:presLayoutVars>
      </dgm:prSet>
      <dgm:spPr/>
    </dgm:pt>
    <dgm:pt modelId="{4C9A627E-6224-4E4F-BD06-8838CDE9DF3B}" type="pres">
      <dgm:prSet presAssocID="{D50C2E3C-58D5-4C2A-BD5E-4B3347994041}" presName="sibTrans" presStyleCnt="0"/>
      <dgm:spPr/>
    </dgm:pt>
    <dgm:pt modelId="{D4F0ECA0-B4B0-4B4E-9A6E-8E1C18A19EB4}" type="pres">
      <dgm:prSet presAssocID="{4E4B708F-8327-4AE6-BCF8-99CB95EA695F}" presName="compNode" presStyleCnt="0"/>
      <dgm:spPr/>
    </dgm:pt>
    <dgm:pt modelId="{BA5C0652-113D-4B97-86D7-FE7CCC08E855}" type="pres">
      <dgm:prSet presAssocID="{4E4B708F-8327-4AE6-BCF8-99CB95EA695F}" presName="iconBgRect" presStyleLbl="bgShp" presStyleIdx="2" presStyleCnt="3"/>
      <dgm:spPr/>
    </dgm:pt>
    <dgm:pt modelId="{B8CBC2FE-CC3D-4275-A2AB-85BCCA72BE00}" type="pres">
      <dgm:prSet presAssocID="{4E4B708F-8327-4AE6-BCF8-99CB95EA695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hale"/>
        </a:ext>
      </dgm:extLst>
    </dgm:pt>
    <dgm:pt modelId="{C9AC0DC9-187E-47D9-B111-B82B329EDFEA}" type="pres">
      <dgm:prSet presAssocID="{4E4B708F-8327-4AE6-BCF8-99CB95EA695F}" presName="spaceRect" presStyleCnt="0"/>
      <dgm:spPr/>
    </dgm:pt>
    <dgm:pt modelId="{5711D94A-1637-4242-AFCE-D56B9D9B84EE}" type="pres">
      <dgm:prSet presAssocID="{4E4B708F-8327-4AE6-BCF8-99CB95EA695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2AA2006-A780-44CA-B103-0F032557E526}" type="presOf" srcId="{4245AE73-1ACB-4B55-A5C5-C3E4E6141729}" destId="{A0387D72-2A0C-47AD-A13D-34DA93D62393}" srcOrd="0" destOrd="0" presId="urn:microsoft.com/office/officeart/2018/5/layout/IconCircleLabelList"/>
    <dgm:cxn modelId="{E64D7516-93B8-47C7-8977-F1F875AF9AD9}" type="presOf" srcId="{B4DA358F-9855-4EB7-AAE9-306DFC2DD794}" destId="{02968622-7808-4D94-A444-F4DFA5EE00BB}" srcOrd="0" destOrd="0" presId="urn:microsoft.com/office/officeart/2018/5/layout/IconCircleLabelList"/>
    <dgm:cxn modelId="{1F1FDA1F-4413-49C9-BC69-032377BADDE2}" srcId="{8B2D7CF0-A748-4BDE-AE5A-A4382877FF97}" destId="{B4DA358F-9855-4EB7-AAE9-306DFC2DD794}" srcOrd="1" destOrd="0" parTransId="{47AF32BC-40FE-4C81-8B84-78DC2B49D8B8}" sibTransId="{D50C2E3C-58D5-4C2A-BD5E-4B3347994041}"/>
    <dgm:cxn modelId="{2B849D2A-8089-4B7B-8B7D-C4261C4F271A}" type="presOf" srcId="{8B2D7CF0-A748-4BDE-AE5A-A4382877FF97}" destId="{0C3C6AFE-CFB4-4F3B-BB3B-CCF3162DD96C}" srcOrd="0" destOrd="0" presId="urn:microsoft.com/office/officeart/2018/5/layout/IconCircleLabelList"/>
    <dgm:cxn modelId="{74A12468-978F-40DE-B59B-74E783632202}" type="presOf" srcId="{4E4B708F-8327-4AE6-BCF8-99CB95EA695F}" destId="{5711D94A-1637-4242-AFCE-D56B9D9B84EE}" srcOrd="0" destOrd="0" presId="urn:microsoft.com/office/officeart/2018/5/layout/IconCircleLabelList"/>
    <dgm:cxn modelId="{BFD0F7B6-6141-461A-9FB5-45667E29B02B}" srcId="{8B2D7CF0-A748-4BDE-AE5A-A4382877FF97}" destId="{4E4B708F-8327-4AE6-BCF8-99CB95EA695F}" srcOrd="2" destOrd="0" parTransId="{801FCFF9-1487-46D0-8C98-EEE4C5397408}" sibTransId="{8A6E640F-F54D-4C10-B51D-005FEF6758B8}"/>
    <dgm:cxn modelId="{91F54ECD-22FE-4220-B0C4-81E51CDDEE77}" srcId="{8B2D7CF0-A748-4BDE-AE5A-A4382877FF97}" destId="{4245AE73-1ACB-4B55-A5C5-C3E4E6141729}" srcOrd="0" destOrd="0" parTransId="{922AEAA7-5680-4A12-B9B6-596E65295F1B}" sibTransId="{E5EEB9E6-7F5D-487F-80E8-85A020F1AA6C}"/>
    <dgm:cxn modelId="{A3DCA012-D587-4108-AC6C-770FD77F82EF}" type="presParOf" srcId="{0C3C6AFE-CFB4-4F3B-BB3B-CCF3162DD96C}" destId="{1B1FB975-6257-4A0E-A9B6-2F00555024A6}" srcOrd="0" destOrd="0" presId="urn:microsoft.com/office/officeart/2018/5/layout/IconCircleLabelList"/>
    <dgm:cxn modelId="{0B1207A7-6AA5-44A6-9623-C6E2313D9893}" type="presParOf" srcId="{1B1FB975-6257-4A0E-A9B6-2F00555024A6}" destId="{D93B1EB6-9B19-4C4F-A599-E1F895E6A614}" srcOrd="0" destOrd="0" presId="urn:microsoft.com/office/officeart/2018/5/layout/IconCircleLabelList"/>
    <dgm:cxn modelId="{772ACB28-3367-4FDF-97BC-5FCD38CCB413}" type="presParOf" srcId="{1B1FB975-6257-4A0E-A9B6-2F00555024A6}" destId="{2AB9EE4A-2D57-4D15-8506-28F07B49093A}" srcOrd="1" destOrd="0" presId="urn:microsoft.com/office/officeart/2018/5/layout/IconCircleLabelList"/>
    <dgm:cxn modelId="{14A28FE2-E891-4887-9911-AC83D81CF713}" type="presParOf" srcId="{1B1FB975-6257-4A0E-A9B6-2F00555024A6}" destId="{568E3EE3-18CE-4D84-AA3A-A57D3C625FAB}" srcOrd="2" destOrd="0" presId="urn:microsoft.com/office/officeart/2018/5/layout/IconCircleLabelList"/>
    <dgm:cxn modelId="{6B0B4EA7-0128-4A62-8AE8-5421D3EEC835}" type="presParOf" srcId="{1B1FB975-6257-4A0E-A9B6-2F00555024A6}" destId="{A0387D72-2A0C-47AD-A13D-34DA93D62393}" srcOrd="3" destOrd="0" presId="urn:microsoft.com/office/officeart/2018/5/layout/IconCircleLabelList"/>
    <dgm:cxn modelId="{CE6C1B94-A5B4-46CC-B35B-F2E0CF0BB4E6}" type="presParOf" srcId="{0C3C6AFE-CFB4-4F3B-BB3B-CCF3162DD96C}" destId="{5C20148C-F36A-49A9-BED0-2D83C950D6D0}" srcOrd="1" destOrd="0" presId="urn:microsoft.com/office/officeart/2018/5/layout/IconCircleLabelList"/>
    <dgm:cxn modelId="{8F824229-E4B2-4AB0-A55D-C040516D4319}" type="presParOf" srcId="{0C3C6AFE-CFB4-4F3B-BB3B-CCF3162DD96C}" destId="{94130AAA-F5CB-4ED8-8C4C-9DB2C665AC3D}" srcOrd="2" destOrd="0" presId="urn:microsoft.com/office/officeart/2018/5/layout/IconCircleLabelList"/>
    <dgm:cxn modelId="{A3C095F1-FD2A-43C6-BC3C-DC548823DBAD}" type="presParOf" srcId="{94130AAA-F5CB-4ED8-8C4C-9DB2C665AC3D}" destId="{A95F5C0C-55B3-404A-9AF0-1A0635158DEF}" srcOrd="0" destOrd="0" presId="urn:microsoft.com/office/officeart/2018/5/layout/IconCircleLabelList"/>
    <dgm:cxn modelId="{9DFD63ED-6250-4CE4-9840-0212A1D2BBF6}" type="presParOf" srcId="{94130AAA-F5CB-4ED8-8C4C-9DB2C665AC3D}" destId="{D7B0C5BA-39DB-47C3-BEB1-2FD09C26F28C}" srcOrd="1" destOrd="0" presId="urn:microsoft.com/office/officeart/2018/5/layout/IconCircleLabelList"/>
    <dgm:cxn modelId="{EC139303-4F5B-4595-AF8B-CB10C860B839}" type="presParOf" srcId="{94130AAA-F5CB-4ED8-8C4C-9DB2C665AC3D}" destId="{34C89505-FB22-4F4C-BA29-08CAB480921E}" srcOrd="2" destOrd="0" presId="urn:microsoft.com/office/officeart/2018/5/layout/IconCircleLabelList"/>
    <dgm:cxn modelId="{C6493F35-E37A-4D10-B8EC-9259F14E15EC}" type="presParOf" srcId="{94130AAA-F5CB-4ED8-8C4C-9DB2C665AC3D}" destId="{02968622-7808-4D94-A444-F4DFA5EE00BB}" srcOrd="3" destOrd="0" presId="urn:microsoft.com/office/officeart/2018/5/layout/IconCircleLabelList"/>
    <dgm:cxn modelId="{76DCFF18-FFA1-45C0-9463-47CA4138602E}" type="presParOf" srcId="{0C3C6AFE-CFB4-4F3B-BB3B-CCF3162DD96C}" destId="{4C9A627E-6224-4E4F-BD06-8838CDE9DF3B}" srcOrd="3" destOrd="0" presId="urn:microsoft.com/office/officeart/2018/5/layout/IconCircleLabelList"/>
    <dgm:cxn modelId="{28ACB14C-8B8F-46AD-A8F9-CED34AC5DB87}" type="presParOf" srcId="{0C3C6AFE-CFB4-4F3B-BB3B-CCF3162DD96C}" destId="{D4F0ECA0-B4B0-4B4E-9A6E-8E1C18A19EB4}" srcOrd="4" destOrd="0" presId="urn:microsoft.com/office/officeart/2018/5/layout/IconCircleLabelList"/>
    <dgm:cxn modelId="{0D065AD1-77A5-40A8-ADCD-739F3DC57E3D}" type="presParOf" srcId="{D4F0ECA0-B4B0-4B4E-9A6E-8E1C18A19EB4}" destId="{BA5C0652-113D-4B97-86D7-FE7CCC08E855}" srcOrd="0" destOrd="0" presId="urn:microsoft.com/office/officeart/2018/5/layout/IconCircleLabelList"/>
    <dgm:cxn modelId="{BBBAA33F-DD22-447E-A473-84BA5EDB3146}" type="presParOf" srcId="{D4F0ECA0-B4B0-4B4E-9A6E-8E1C18A19EB4}" destId="{B8CBC2FE-CC3D-4275-A2AB-85BCCA72BE00}" srcOrd="1" destOrd="0" presId="urn:microsoft.com/office/officeart/2018/5/layout/IconCircleLabelList"/>
    <dgm:cxn modelId="{18DBBB9E-B044-4B03-B89B-0A1EE1F80B05}" type="presParOf" srcId="{D4F0ECA0-B4B0-4B4E-9A6E-8E1C18A19EB4}" destId="{C9AC0DC9-187E-47D9-B111-B82B329EDFEA}" srcOrd="2" destOrd="0" presId="urn:microsoft.com/office/officeart/2018/5/layout/IconCircleLabelList"/>
    <dgm:cxn modelId="{6E6A0D2F-A15C-4C2A-BE29-BCDCC31BF510}" type="presParOf" srcId="{D4F0ECA0-B4B0-4B4E-9A6E-8E1C18A19EB4}" destId="{5711D94A-1637-4242-AFCE-D56B9D9B84E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4C4E22-AFFA-4C02-9248-3A1E77F1FAD3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5413E14-EF87-40D9-8BCA-059C2E059682}">
      <dgm:prSet/>
      <dgm:spPr/>
      <dgm:t>
        <a:bodyPr/>
        <a:lstStyle/>
        <a:p>
          <a:pPr algn="l" rtl="0"/>
          <a:r>
            <a:rPr lang="en-US" b="1">
              <a:latin typeface="Times New Roman"/>
              <a:cs typeface="Arial"/>
            </a:rPr>
            <a:t>Motivated by</a:t>
          </a:r>
          <a:r>
            <a:rPr lang="en-US">
              <a:latin typeface="Times New Roman"/>
              <a:cs typeface="Arial"/>
            </a:rPr>
            <a:t>: High-quality experiences, planning together within her social group.</a:t>
          </a:r>
        </a:p>
      </dgm:t>
    </dgm:pt>
    <dgm:pt modelId="{2A3D1F22-FD0E-44C2-AC69-94C4B4C270C7}" type="parTrans" cxnId="{F7C5DEAB-94A0-486E-ABA1-D2C3F0178B42}">
      <dgm:prSet/>
      <dgm:spPr/>
      <dgm:t>
        <a:bodyPr/>
        <a:lstStyle/>
        <a:p>
          <a:endParaRPr lang="en-US"/>
        </a:p>
      </dgm:t>
    </dgm:pt>
    <dgm:pt modelId="{6348AE50-E07E-406D-B7AD-FA16363E4894}" type="sibTrans" cxnId="{F7C5DEAB-94A0-486E-ABA1-D2C3F0178B42}">
      <dgm:prSet/>
      <dgm:spPr/>
      <dgm:t>
        <a:bodyPr/>
        <a:lstStyle/>
        <a:p>
          <a:endParaRPr lang="en-US"/>
        </a:p>
      </dgm:t>
    </dgm:pt>
    <dgm:pt modelId="{0D095176-E91B-4F82-993C-456E0CDE8AEE}">
      <dgm:prSet/>
      <dgm:spPr/>
      <dgm:t>
        <a:bodyPr/>
        <a:lstStyle/>
        <a:p>
          <a:pPr algn="l" rtl="0"/>
          <a:r>
            <a:rPr lang="en-US" b="1">
              <a:latin typeface="Times New Roman"/>
              <a:cs typeface="Arial"/>
            </a:rPr>
            <a:t>Event Attendance</a:t>
          </a:r>
          <a:r>
            <a:rPr lang="en-US">
              <a:latin typeface="Times New Roman"/>
              <a:cs typeface="Arial"/>
            </a:rPr>
            <a:t>: Goes to a small number of events (1-2 per month), but plans a lot in advance, willing to travel for the right event</a:t>
          </a:r>
        </a:p>
      </dgm:t>
    </dgm:pt>
    <dgm:pt modelId="{09A31511-AAAE-4DE9-8C8A-7B4FB4753661}" type="parTrans" cxnId="{0B0A36A0-5F92-46BE-9563-BD4A6E252A15}">
      <dgm:prSet/>
      <dgm:spPr/>
      <dgm:t>
        <a:bodyPr/>
        <a:lstStyle/>
        <a:p>
          <a:endParaRPr lang="en-US"/>
        </a:p>
      </dgm:t>
    </dgm:pt>
    <dgm:pt modelId="{7B5B3F61-D78C-42FB-900E-C0A46B27DBF8}" type="sibTrans" cxnId="{0B0A36A0-5F92-46BE-9563-BD4A6E252A15}">
      <dgm:prSet/>
      <dgm:spPr/>
      <dgm:t>
        <a:bodyPr/>
        <a:lstStyle/>
        <a:p>
          <a:endParaRPr lang="en-US"/>
        </a:p>
      </dgm:t>
    </dgm:pt>
    <dgm:pt modelId="{FE0C0B6B-2FF1-4334-AA13-05E8899E10CA}">
      <dgm:prSet/>
      <dgm:spPr/>
      <dgm:t>
        <a:bodyPr/>
        <a:lstStyle/>
        <a:p>
          <a:pPr algn="l" rtl="0"/>
          <a:r>
            <a:rPr lang="en-US" b="1">
              <a:latin typeface="Times New Roman"/>
              <a:cs typeface="Arial"/>
            </a:rPr>
            <a:t>Pain points</a:t>
          </a:r>
          <a:r>
            <a:rPr lang="en-US">
              <a:latin typeface="Times New Roman"/>
              <a:cs typeface="Arial"/>
            </a:rPr>
            <a:t>: Fitting into everyone's schedule/budget, events selling out quickly.</a:t>
          </a:r>
        </a:p>
      </dgm:t>
    </dgm:pt>
    <dgm:pt modelId="{D99521A4-8E0C-479E-BE08-4E7CED48AB87}" type="parTrans" cxnId="{61979DB4-EDD9-4E81-8352-EBAF604CC8E8}">
      <dgm:prSet/>
      <dgm:spPr/>
      <dgm:t>
        <a:bodyPr/>
        <a:lstStyle/>
        <a:p>
          <a:endParaRPr lang="en-US"/>
        </a:p>
      </dgm:t>
    </dgm:pt>
    <dgm:pt modelId="{BFA29031-0977-4477-B7C3-CBE43B3B846B}" type="sibTrans" cxnId="{61979DB4-EDD9-4E81-8352-EBAF604CC8E8}">
      <dgm:prSet/>
      <dgm:spPr/>
      <dgm:t>
        <a:bodyPr/>
        <a:lstStyle/>
        <a:p>
          <a:endParaRPr lang="en-US"/>
        </a:p>
      </dgm:t>
    </dgm:pt>
    <dgm:pt modelId="{7DC59864-E5E3-4C35-9FE5-DF9221606969}" type="pres">
      <dgm:prSet presAssocID="{DB4C4E22-AFFA-4C02-9248-3A1E77F1FAD3}" presName="vert0" presStyleCnt="0">
        <dgm:presLayoutVars>
          <dgm:dir/>
          <dgm:animOne val="branch"/>
          <dgm:animLvl val="lvl"/>
        </dgm:presLayoutVars>
      </dgm:prSet>
      <dgm:spPr/>
    </dgm:pt>
    <dgm:pt modelId="{DBA95572-1781-481B-BFF2-427A7DECC190}" type="pres">
      <dgm:prSet presAssocID="{C5413E14-EF87-40D9-8BCA-059C2E059682}" presName="thickLine" presStyleLbl="alignNode1" presStyleIdx="0" presStyleCnt="3"/>
      <dgm:spPr/>
    </dgm:pt>
    <dgm:pt modelId="{940927DD-D830-4493-8C57-877549DAC10B}" type="pres">
      <dgm:prSet presAssocID="{C5413E14-EF87-40D9-8BCA-059C2E059682}" presName="horz1" presStyleCnt="0"/>
      <dgm:spPr/>
    </dgm:pt>
    <dgm:pt modelId="{F0D54D83-9DDE-437D-B0D5-7DF6E0871193}" type="pres">
      <dgm:prSet presAssocID="{C5413E14-EF87-40D9-8BCA-059C2E059682}" presName="tx1" presStyleLbl="revTx" presStyleIdx="0" presStyleCnt="3"/>
      <dgm:spPr/>
    </dgm:pt>
    <dgm:pt modelId="{DC895B3C-2A7C-4D5C-8A91-3FEB892837BF}" type="pres">
      <dgm:prSet presAssocID="{C5413E14-EF87-40D9-8BCA-059C2E059682}" presName="vert1" presStyleCnt="0"/>
      <dgm:spPr/>
    </dgm:pt>
    <dgm:pt modelId="{09B89AF7-1512-4A36-B459-9257FE1C4D09}" type="pres">
      <dgm:prSet presAssocID="{0D095176-E91B-4F82-993C-456E0CDE8AEE}" presName="thickLine" presStyleLbl="alignNode1" presStyleIdx="1" presStyleCnt="3"/>
      <dgm:spPr/>
    </dgm:pt>
    <dgm:pt modelId="{EA721A8A-C90D-4400-9B5B-6AA3A0D18651}" type="pres">
      <dgm:prSet presAssocID="{0D095176-E91B-4F82-993C-456E0CDE8AEE}" presName="horz1" presStyleCnt="0"/>
      <dgm:spPr/>
    </dgm:pt>
    <dgm:pt modelId="{2777725F-7CC7-4B5C-AE22-85BC7B58A64F}" type="pres">
      <dgm:prSet presAssocID="{0D095176-E91B-4F82-993C-456E0CDE8AEE}" presName="tx1" presStyleLbl="revTx" presStyleIdx="1" presStyleCnt="3"/>
      <dgm:spPr/>
    </dgm:pt>
    <dgm:pt modelId="{7C3BBF39-7D4B-4955-B242-CFC07859A4FC}" type="pres">
      <dgm:prSet presAssocID="{0D095176-E91B-4F82-993C-456E0CDE8AEE}" presName="vert1" presStyleCnt="0"/>
      <dgm:spPr/>
    </dgm:pt>
    <dgm:pt modelId="{6D9D1998-FE75-4164-A589-BE8087E43025}" type="pres">
      <dgm:prSet presAssocID="{FE0C0B6B-2FF1-4334-AA13-05E8899E10CA}" presName="thickLine" presStyleLbl="alignNode1" presStyleIdx="2" presStyleCnt="3"/>
      <dgm:spPr/>
    </dgm:pt>
    <dgm:pt modelId="{9BF90722-485C-4536-8DCC-CEC14B0BC1E2}" type="pres">
      <dgm:prSet presAssocID="{FE0C0B6B-2FF1-4334-AA13-05E8899E10CA}" presName="horz1" presStyleCnt="0"/>
      <dgm:spPr/>
    </dgm:pt>
    <dgm:pt modelId="{778FDB92-53F3-4085-9D0F-FC763EBA6108}" type="pres">
      <dgm:prSet presAssocID="{FE0C0B6B-2FF1-4334-AA13-05E8899E10CA}" presName="tx1" presStyleLbl="revTx" presStyleIdx="2" presStyleCnt="3"/>
      <dgm:spPr/>
    </dgm:pt>
    <dgm:pt modelId="{E9186942-79BC-4837-90E4-E640100CEE7E}" type="pres">
      <dgm:prSet presAssocID="{FE0C0B6B-2FF1-4334-AA13-05E8899E10CA}" presName="vert1" presStyleCnt="0"/>
      <dgm:spPr/>
    </dgm:pt>
  </dgm:ptLst>
  <dgm:cxnLst>
    <dgm:cxn modelId="{C31A5E0D-9BF2-4EA4-BDE8-A24432332E9B}" type="presOf" srcId="{FE0C0B6B-2FF1-4334-AA13-05E8899E10CA}" destId="{778FDB92-53F3-4085-9D0F-FC763EBA6108}" srcOrd="0" destOrd="0" presId="urn:microsoft.com/office/officeart/2008/layout/LinedList"/>
    <dgm:cxn modelId="{282DCE3E-F92D-460A-A9D1-502A9D984B8A}" type="presOf" srcId="{0D095176-E91B-4F82-993C-456E0CDE8AEE}" destId="{2777725F-7CC7-4B5C-AE22-85BC7B58A64F}" srcOrd="0" destOrd="0" presId="urn:microsoft.com/office/officeart/2008/layout/LinedList"/>
    <dgm:cxn modelId="{7FC4FC41-24E6-47A3-9349-85E7FF5EDC7D}" type="presOf" srcId="{DB4C4E22-AFFA-4C02-9248-3A1E77F1FAD3}" destId="{7DC59864-E5E3-4C35-9FE5-DF9221606969}" srcOrd="0" destOrd="0" presId="urn:microsoft.com/office/officeart/2008/layout/LinedList"/>
    <dgm:cxn modelId="{0B0A36A0-5F92-46BE-9563-BD4A6E252A15}" srcId="{DB4C4E22-AFFA-4C02-9248-3A1E77F1FAD3}" destId="{0D095176-E91B-4F82-993C-456E0CDE8AEE}" srcOrd="1" destOrd="0" parTransId="{09A31511-AAAE-4DE9-8C8A-7B4FB4753661}" sibTransId="{7B5B3F61-D78C-42FB-900E-C0A46B27DBF8}"/>
    <dgm:cxn modelId="{F7C5DEAB-94A0-486E-ABA1-D2C3F0178B42}" srcId="{DB4C4E22-AFFA-4C02-9248-3A1E77F1FAD3}" destId="{C5413E14-EF87-40D9-8BCA-059C2E059682}" srcOrd="0" destOrd="0" parTransId="{2A3D1F22-FD0E-44C2-AC69-94C4B4C270C7}" sibTransId="{6348AE50-E07E-406D-B7AD-FA16363E4894}"/>
    <dgm:cxn modelId="{61979DB4-EDD9-4E81-8352-EBAF604CC8E8}" srcId="{DB4C4E22-AFFA-4C02-9248-3A1E77F1FAD3}" destId="{FE0C0B6B-2FF1-4334-AA13-05E8899E10CA}" srcOrd="2" destOrd="0" parTransId="{D99521A4-8E0C-479E-BE08-4E7CED48AB87}" sibTransId="{BFA29031-0977-4477-B7C3-CBE43B3B846B}"/>
    <dgm:cxn modelId="{E35BA9C2-A5EB-4BF1-983D-FE17FA43CB69}" type="presOf" srcId="{C5413E14-EF87-40D9-8BCA-059C2E059682}" destId="{F0D54D83-9DDE-437D-B0D5-7DF6E0871193}" srcOrd="0" destOrd="0" presId="urn:microsoft.com/office/officeart/2008/layout/LinedList"/>
    <dgm:cxn modelId="{0974F825-8F66-4E49-BB67-97089B136591}" type="presParOf" srcId="{7DC59864-E5E3-4C35-9FE5-DF9221606969}" destId="{DBA95572-1781-481B-BFF2-427A7DECC190}" srcOrd="0" destOrd="0" presId="urn:microsoft.com/office/officeart/2008/layout/LinedList"/>
    <dgm:cxn modelId="{40181CB2-EF5B-49B9-AF33-1DD9E2019623}" type="presParOf" srcId="{7DC59864-E5E3-4C35-9FE5-DF9221606969}" destId="{940927DD-D830-4493-8C57-877549DAC10B}" srcOrd="1" destOrd="0" presId="urn:microsoft.com/office/officeart/2008/layout/LinedList"/>
    <dgm:cxn modelId="{45E5031B-8AB9-4611-91C6-0D97C5407DB9}" type="presParOf" srcId="{940927DD-D830-4493-8C57-877549DAC10B}" destId="{F0D54D83-9DDE-437D-B0D5-7DF6E0871193}" srcOrd="0" destOrd="0" presId="urn:microsoft.com/office/officeart/2008/layout/LinedList"/>
    <dgm:cxn modelId="{AB8B1726-1DBC-45DF-A21D-FDD2CA33CA94}" type="presParOf" srcId="{940927DD-D830-4493-8C57-877549DAC10B}" destId="{DC895B3C-2A7C-4D5C-8A91-3FEB892837BF}" srcOrd="1" destOrd="0" presId="urn:microsoft.com/office/officeart/2008/layout/LinedList"/>
    <dgm:cxn modelId="{08BB5C93-46EE-4E06-8CD9-C1377129F1A6}" type="presParOf" srcId="{7DC59864-E5E3-4C35-9FE5-DF9221606969}" destId="{09B89AF7-1512-4A36-B459-9257FE1C4D09}" srcOrd="2" destOrd="0" presId="urn:microsoft.com/office/officeart/2008/layout/LinedList"/>
    <dgm:cxn modelId="{17242423-5EDE-47BC-A0C2-3C65844B03A5}" type="presParOf" srcId="{7DC59864-E5E3-4C35-9FE5-DF9221606969}" destId="{EA721A8A-C90D-4400-9B5B-6AA3A0D18651}" srcOrd="3" destOrd="0" presId="urn:microsoft.com/office/officeart/2008/layout/LinedList"/>
    <dgm:cxn modelId="{CBC41487-F525-45F8-84D7-E7DF0FEBA4A2}" type="presParOf" srcId="{EA721A8A-C90D-4400-9B5B-6AA3A0D18651}" destId="{2777725F-7CC7-4B5C-AE22-85BC7B58A64F}" srcOrd="0" destOrd="0" presId="urn:microsoft.com/office/officeart/2008/layout/LinedList"/>
    <dgm:cxn modelId="{2BDAA680-7679-424F-8F02-699D8EB35A46}" type="presParOf" srcId="{EA721A8A-C90D-4400-9B5B-6AA3A0D18651}" destId="{7C3BBF39-7D4B-4955-B242-CFC07859A4FC}" srcOrd="1" destOrd="0" presId="urn:microsoft.com/office/officeart/2008/layout/LinedList"/>
    <dgm:cxn modelId="{6A52C112-838B-43FB-AD83-D5C50E2E44DD}" type="presParOf" srcId="{7DC59864-E5E3-4C35-9FE5-DF9221606969}" destId="{6D9D1998-FE75-4164-A589-BE8087E43025}" srcOrd="4" destOrd="0" presId="urn:microsoft.com/office/officeart/2008/layout/LinedList"/>
    <dgm:cxn modelId="{E0BA51AC-5435-4333-B49F-CA4B0D786E3F}" type="presParOf" srcId="{7DC59864-E5E3-4C35-9FE5-DF9221606969}" destId="{9BF90722-485C-4536-8DCC-CEC14B0BC1E2}" srcOrd="5" destOrd="0" presId="urn:microsoft.com/office/officeart/2008/layout/LinedList"/>
    <dgm:cxn modelId="{8978892D-AD6B-4123-A400-A8FC03F5B40C}" type="presParOf" srcId="{9BF90722-485C-4536-8DCC-CEC14B0BC1E2}" destId="{778FDB92-53F3-4085-9D0F-FC763EBA6108}" srcOrd="0" destOrd="0" presId="urn:microsoft.com/office/officeart/2008/layout/LinedList"/>
    <dgm:cxn modelId="{83143B43-7473-4196-86F4-8124FD097FD7}" type="presParOf" srcId="{9BF90722-485C-4536-8DCC-CEC14B0BC1E2}" destId="{E9186942-79BC-4837-90E4-E640100CEE7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B2D7CF0-A748-4BDE-AE5A-A4382877FF9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4245AE73-1ACB-4B55-A5C5-C3E4E614172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Arial"/>
              <a:cs typeface="Arial"/>
            </a:rPr>
            <a:t> Age: 25-35</a:t>
          </a:r>
        </a:p>
      </dgm:t>
    </dgm:pt>
    <dgm:pt modelId="{922AEAA7-5680-4A12-B9B6-596E65295F1B}" type="parTrans" cxnId="{91F54ECD-22FE-4220-B0C4-81E51CDDEE77}">
      <dgm:prSet/>
      <dgm:spPr/>
      <dgm:t>
        <a:bodyPr/>
        <a:lstStyle/>
        <a:p>
          <a:endParaRPr lang="en-US"/>
        </a:p>
      </dgm:t>
    </dgm:pt>
    <dgm:pt modelId="{E5EEB9E6-7F5D-487F-80E8-85A020F1AA6C}" type="sibTrans" cxnId="{91F54ECD-22FE-4220-B0C4-81E51CDDEE77}">
      <dgm:prSet/>
      <dgm:spPr/>
      <dgm:t>
        <a:bodyPr/>
        <a:lstStyle/>
        <a:p>
          <a:endParaRPr lang="en-US"/>
        </a:p>
      </dgm:t>
    </dgm:pt>
    <dgm:pt modelId="{B4DA358F-9855-4EB7-AAE9-306DFC2DD79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Arial"/>
              <a:cs typeface="Arial"/>
            </a:rPr>
            <a:t>Income:</a:t>
          </a:r>
          <a:br>
            <a:rPr lang="en-US" dirty="0">
              <a:latin typeface="Arial"/>
              <a:cs typeface="Arial"/>
            </a:rPr>
          </a:br>
          <a:r>
            <a:rPr lang="en-US" dirty="0">
              <a:latin typeface="Arial"/>
              <a:cs typeface="Arial"/>
            </a:rPr>
            <a:t> 40-60K EUR</a:t>
          </a:r>
        </a:p>
      </dgm:t>
    </dgm:pt>
    <dgm:pt modelId="{47AF32BC-40FE-4C81-8B84-78DC2B49D8B8}" type="parTrans" cxnId="{1F1FDA1F-4413-49C9-BC69-032377BADDE2}">
      <dgm:prSet/>
      <dgm:spPr/>
      <dgm:t>
        <a:bodyPr/>
        <a:lstStyle/>
        <a:p>
          <a:endParaRPr lang="en-US"/>
        </a:p>
      </dgm:t>
    </dgm:pt>
    <dgm:pt modelId="{D50C2E3C-58D5-4C2A-BD5E-4B3347994041}" type="sibTrans" cxnId="{1F1FDA1F-4413-49C9-BC69-032377BADDE2}">
      <dgm:prSet/>
      <dgm:spPr/>
      <dgm:t>
        <a:bodyPr/>
        <a:lstStyle/>
        <a:p>
          <a:endParaRPr lang="en-US"/>
        </a:p>
      </dgm:t>
    </dgm:pt>
    <dgm:pt modelId="{4E4B708F-8327-4AE6-BCF8-99CB95EA695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Arial"/>
              <a:cs typeface="Arial"/>
            </a:rPr>
            <a:t>Tech proficiency: High</a:t>
          </a:r>
        </a:p>
      </dgm:t>
    </dgm:pt>
    <dgm:pt modelId="{801FCFF9-1487-46D0-8C98-EEE4C5397408}" type="parTrans" cxnId="{BFD0F7B6-6141-461A-9FB5-45667E29B02B}">
      <dgm:prSet/>
      <dgm:spPr/>
      <dgm:t>
        <a:bodyPr/>
        <a:lstStyle/>
        <a:p>
          <a:endParaRPr lang="en-US"/>
        </a:p>
      </dgm:t>
    </dgm:pt>
    <dgm:pt modelId="{8A6E640F-F54D-4C10-B51D-005FEF6758B8}" type="sibTrans" cxnId="{BFD0F7B6-6141-461A-9FB5-45667E29B02B}">
      <dgm:prSet/>
      <dgm:spPr/>
      <dgm:t>
        <a:bodyPr/>
        <a:lstStyle/>
        <a:p>
          <a:endParaRPr lang="en-US"/>
        </a:p>
      </dgm:t>
    </dgm:pt>
    <dgm:pt modelId="{0C3C6AFE-CFB4-4F3B-BB3B-CCF3162DD96C}" type="pres">
      <dgm:prSet presAssocID="{8B2D7CF0-A748-4BDE-AE5A-A4382877FF97}" presName="root" presStyleCnt="0">
        <dgm:presLayoutVars>
          <dgm:dir/>
          <dgm:resizeHandles val="exact"/>
        </dgm:presLayoutVars>
      </dgm:prSet>
      <dgm:spPr/>
    </dgm:pt>
    <dgm:pt modelId="{1B1FB975-6257-4A0E-A9B6-2F00555024A6}" type="pres">
      <dgm:prSet presAssocID="{4245AE73-1ACB-4B55-A5C5-C3E4E6141729}" presName="compNode" presStyleCnt="0"/>
      <dgm:spPr/>
    </dgm:pt>
    <dgm:pt modelId="{D93B1EB6-9B19-4C4F-A599-E1F895E6A614}" type="pres">
      <dgm:prSet presAssocID="{4245AE73-1ACB-4B55-A5C5-C3E4E6141729}" presName="iconBgRect" presStyleLbl="bgShp" presStyleIdx="0" presStyleCnt="3"/>
      <dgm:spPr/>
    </dgm:pt>
    <dgm:pt modelId="{2AB9EE4A-2D57-4D15-8506-28F07B49093A}" type="pres">
      <dgm:prSet presAssocID="{4245AE73-1ACB-4B55-A5C5-C3E4E614172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Cane"/>
        </a:ext>
      </dgm:extLst>
    </dgm:pt>
    <dgm:pt modelId="{568E3EE3-18CE-4D84-AA3A-A57D3C625FAB}" type="pres">
      <dgm:prSet presAssocID="{4245AE73-1ACB-4B55-A5C5-C3E4E6141729}" presName="spaceRect" presStyleCnt="0"/>
      <dgm:spPr/>
    </dgm:pt>
    <dgm:pt modelId="{A0387D72-2A0C-47AD-A13D-34DA93D62393}" type="pres">
      <dgm:prSet presAssocID="{4245AE73-1ACB-4B55-A5C5-C3E4E6141729}" presName="textRect" presStyleLbl="revTx" presStyleIdx="0" presStyleCnt="3">
        <dgm:presLayoutVars>
          <dgm:chMax val="1"/>
          <dgm:chPref val="1"/>
        </dgm:presLayoutVars>
      </dgm:prSet>
      <dgm:spPr/>
    </dgm:pt>
    <dgm:pt modelId="{5C20148C-F36A-49A9-BED0-2D83C950D6D0}" type="pres">
      <dgm:prSet presAssocID="{E5EEB9E6-7F5D-487F-80E8-85A020F1AA6C}" presName="sibTrans" presStyleCnt="0"/>
      <dgm:spPr/>
    </dgm:pt>
    <dgm:pt modelId="{94130AAA-F5CB-4ED8-8C4C-9DB2C665AC3D}" type="pres">
      <dgm:prSet presAssocID="{B4DA358F-9855-4EB7-AAE9-306DFC2DD794}" presName="compNode" presStyleCnt="0"/>
      <dgm:spPr/>
    </dgm:pt>
    <dgm:pt modelId="{A95F5C0C-55B3-404A-9AF0-1A0635158DEF}" type="pres">
      <dgm:prSet presAssocID="{B4DA358F-9855-4EB7-AAE9-306DFC2DD794}" presName="iconBgRect" presStyleLbl="bgShp" presStyleIdx="1" presStyleCnt="3"/>
      <dgm:spPr/>
    </dgm:pt>
    <dgm:pt modelId="{D7B0C5BA-39DB-47C3-BEB1-2FD09C26F28C}" type="pres">
      <dgm:prSet presAssocID="{B4DA358F-9855-4EB7-AAE9-306DFC2DD79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34C89505-FB22-4F4C-BA29-08CAB480921E}" type="pres">
      <dgm:prSet presAssocID="{B4DA358F-9855-4EB7-AAE9-306DFC2DD794}" presName="spaceRect" presStyleCnt="0"/>
      <dgm:spPr/>
    </dgm:pt>
    <dgm:pt modelId="{02968622-7808-4D94-A444-F4DFA5EE00BB}" type="pres">
      <dgm:prSet presAssocID="{B4DA358F-9855-4EB7-AAE9-306DFC2DD794}" presName="textRect" presStyleLbl="revTx" presStyleIdx="1" presStyleCnt="3">
        <dgm:presLayoutVars>
          <dgm:chMax val="1"/>
          <dgm:chPref val="1"/>
        </dgm:presLayoutVars>
      </dgm:prSet>
      <dgm:spPr/>
    </dgm:pt>
    <dgm:pt modelId="{4C9A627E-6224-4E4F-BD06-8838CDE9DF3B}" type="pres">
      <dgm:prSet presAssocID="{D50C2E3C-58D5-4C2A-BD5E-4B3347994041}" presName="sibTrans" presStyleCnt="0"/>
      <dgm:spPr/>
    </dgm:pt>
    <dgm:pt modelId="{D4F0ECA0-B4B0-4B4E-9A6E-8E1C18A19EB4}" type="pres">
      <dgm:prSet presAssocID="{4E4B708F-8327-4AE6-BCF8-99CB95EA695F}" presName="compNode" presStyleCnt="0"/>
      <dgm:spPr/>
    </dgm:pt>
    <dgm:pt modelId="{BA5C0652-113D-4B97-86D7-FE7CCC08E855}" type="pres">
      <dgm:prSet presAssocID="{4E4B708F-8327-4AE6-BCF8-99CB95EA695F}" presName="iconBgRect" presStyleLbl="bgShp" presStyleIdx="2" presStyleCnt="3"/>
      <dgm:spPr/>
    </dgm:pt>
    <dgm:pt modelId="{B8CBC2FE-CC3D-4275-A2AB-85BCCA72BE00}" type="pres">
      <dgm:prSet presAssocID="{4E4B708F-8327-4AE6-BCF8-99CB95EA695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hale"/>
        </a:ext>
      </dgm:extLst>
    </dgm:pt>
    <dgm:pt modelId="{C9AC0DC9-187E-47D9-B111-B82B329EDFEA}" type="pres">
      <dgm:prSet presAssocID="{4E4B708F-8327-4AE6-BCF8-99CB95EA695F}" presName="spaceRect" presStyleCnt="0"/>
      <dgm:spPr/>
    </dgm:pt>
    <dgm:pt modelId="{5711D94A-1637-4242-AFCE-D56B9D9B84EE}" type="pres">
      <dgm:prSet presAssocID="{4E4B708F-8327-4AE6-BCF8-99CB95EA695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2AA2006-A780-44CA-B103-0F032557E526}" type="presOf" srcId="{4245AE73-1ACB-4B55-A5C5-C3E4E6141729}" destId="{A0387D72-2A0C-47AD-A13D-34DA93D62393}" srcOrd="0" destOrd="0" presId="urn:microsoft.com/office/officeart/2018/5/layout/IconCircleLabelList"/>
    <dgm:cxn modelId="{E64D7516-93B8-47C7-8977-F1F875AF9AD9}" type="presOf" srcId="{B4DA358F-9855-4EB7-AAE9-306DFC2DD794}" destId="{02968622-7808-4D94-A444-F4DFA5EE00BB}" srcOrd="0" destOrd="0" presId="urn:microsoft.com/office/officeart/2018/5/layout/IconCircleLabelList"/>
    <dgm:cxn modelId="{1F1FDA1F-4413-49C9-BC69-032377BADDE2}" srcId="{8B2D7CF0-A748-4BDE-AE5A-A4382877FF97}" destId="{B4DA358F-9855-4EB7-AAE9-306DFC2DD794}" srcOrd="1" destOrd="0" parTransId="{47AF32BC-40FE-4C81-8B84-78DC2B49D8B8}" sibTransId="{D50C2E3C-58D5-4C2A-BD5E-4B3347994041}"/>
    <dgm:cxn modelId="{2B849D2A-8089-4B7B-8B7D-C4261C4F271A}" type="presOf" srcId="{8B2D7CF0-A748-4BDE-AE5A-A4382877FF97}" destId="{0C3C6AFE-CFB4-4F3B-BB3B-CCF3162DD96C}" srcOrd="0" destOrd="0" presId="urn:microsoft.com/office/officeart/2018/5/layout/IconCircleLabelList"/>
    <dgm:cxn modelId="{74A12468-978F-40DE-B59B-74E783632202}" type="presOf" srcId="{4E4B708F-8327-4AE6-BCF8-99CB95EA695F}" destId="{5711D94A-1637-4242-AFCE-D56B9D9B84EE}" srcOrd="0" destOrd="0" presId="urn:microsoft.com/office/officeart/2018/5/layout/IconCircleLabelList"/>
    <dgm:cxn modelId="{BFD0F7B6-6141-461A-9FB5-45667E29B02B}" srcId="{8B2D7CF0-A748-4BDE-AE5A-A4382877FF97}" destId="{4E4B708F-8327-4AE6-BCF8-99CB95EA695F}" srcOrd="2" destOrd="0" parTransId="{801FCFF9-1487-46D0-8C98-EEE4C5397408}" sibTransId="{8A6E640F-F54D-4C10-B51D-005FEF6758B8}"/>
    <dgm:cxn modelId="{91F54ECD-22FE-4220-B0C4-81E51CDDEE77}" srcId="{8B2D7CF0-A748-4BDE-AE5A-A4382877FF97}" destId="{4245AE73-1ACB-4B55-A5C5-C3E4E6141729}" srcOrd="0" destOrd="0" parTransId="{922AEAA7-5680-4A12-B9B6-596E65295F1B}" sibTransId="{E5EEB9E6-7F5D-487F-80E8-85A020F1AA6C}"/>
    <dgm:cxn modelId="{A3DCA012-D587-4108-AC6C-770FD77F82EF}" type="presParOf" srcId="{0C3C6AFE-CFB4-4F3B-BB3B-CCF3162DD96C}" destId="{1B1FB975-6257-4A0E-A9B6-2F00555024A6}" srcOrd="0" destOrd="0" presId="urn:microsoft.com/office/officeart/2018/5/layout/IconCircleLabelList"/>
    <dgm:cxn modelId="{0B1207A7-6AA5-44A6-9623-C6E2313D9893}" type="presParOf" srcId="{1B1FB975-6257-4A0E-A9B6-2F00555024A6}" destId="{D93B1EB6-9B19-4C4F-A599-E1F895E6A614}" srcOrd="0" destOrd="0" presId="urn:microsoft.com/office/officeart/2018/5/layout/IconCircleLabelList"/>
    <dgm:cxn modelId="{772ACB28-3367-4FDF-97BC-5FCD38CCB413}" type="presParOf" srcId="{1B1FB975-6257-4A0E-A9B6-2F00555024A6}" destId="{2AB9EE4A-2D57-4D15-8506-28F07B49093A}" srcOrd="1" destOrd="0" presId="urn:microsoft.com/office/officeart/2018/5/layout/IconCircleLabelList"/>
    <dgm:cxn modelId="{14A28FE2-E891-4887-9911-AC83D81CF713}" type="presParOf" srcId="{1B1FB975-6257-4A0E-A9B6-2F00555024A6}" destId="{568E3EE3-18CE-4D84-AA3A-A57D3C625FAB}" srcOrd="2" destOrd="0" presId="urn:microsoft.com/office/officeart/2018/5/layout/IconCircleLabelList"/>
    <dgm:cxn modelId="{6B0B4EA7-0128-4A62-8AE8-5421D3EEC835}" type="presParOf" srcId="{1B1FB975-6257-4A0E-A9B6-2F00555024A6}" destId="{A0387D72-2A0C-47AD-A13D-34DA93D62393}" srcOrd="3" destOrd="0" presId="urn:microsoft.com/office/officeart/2018/5/layout/IconCircleLabelList"/>
    <dgm:cxn modelId="{CE6C1B94-A5B4-46CC-B35B-F2E0CF0BB4E6}" type="presParOf" srcId="{0C3C6AFE-CFB4-4F3B-BB3B-CCF3162DD96C}" destId="{5C20148C-F36A-49A9-BED0-2D83C950D6D0}" srcOrd="1" destOrd="0" presId="urn:microsoft.com/office/officeart/2018/5/layout/IconCircleLabelList"/>
    <dgm:cxn modelId="{8F824229-E4B2-4AB0-A55D-C040516D4319}" type="presParOf" srcId="{0C3C6AFE-CFB4-4F3B-BB3B-CCF3162DD96C}" destId="{94130AAA-F5CB-4ED8-8C4C-9DB2C665AC3D}" srcOrd="2" destOrd="0" presId="urn:microsoft.com/office/officeart/2018/5/layout/IconCircleLabelList"/>
    <dgm:cxn modelId="{A3C095F1-FD2A-43C6-BC3C-DC548823DBAD}" type="presParOf" srcId="{94130AAA-F5CB-4ED8-8C4C-9DB2C665AC3D}" destId="{A95F5C0C-55B3-404A-9AF0-1A0635158DEF}" srcOrd="0" destOrd="0" presId="urn:microsoft.com/office/officeart/2018/5/layout/IconCircleLabelList"/>
    <dgm:cxn modelId="{9DFD63ED-6250-4CE4-9840-0212A1D2BBF6}" type="presParOf" srcId="{94130AAA-F5CB-4ED8-8C4C-9DB2C665AC3D}" destId="{D7B0C5BA-39DB-47C3-BEB1-2FD09C26F28C}" srcOrd="1" destOrd="0" presId="urn:microsoft.com/office/officeart/2018/5/layout/IconCircleLabelList"/>
    <dgm:cxn modelId="{EC139303-4F5B-4595-AF8B-CB10C860B839}" type="presParOf" srcId="{94130AAA-F5CB-4ED8-8C4C-9DB2C665AC3D}" destId="{34C89505-FB22-4F4C-BA29-08CAB480921E}" srcOrd="2" destOrd="0" presId="urn:microsoft.com/office/officeart/2018/5/layout/IconCircleLabelList"/>
    <dgm:cxn modelId="{C6493F35-E37A-4D10-B8EC-9259F14E15EC}" type="presParOf" srcId="{94130AAA-F5CB-4ED8-8C4C-9DB2C665AC3D}" destId="{02968622-7808-4D94-A444-F4DFA5EE00BB}" srcOrd="3" destOrd="0" presId="urn:microsoft.com/office/officeart/2018/5/layout/IconCircleLabelList"/>
    <dgm:cxn modelId="{76DCFF18-FFA1-45C0-9463-47CA4138602E}" type="presParOf" srcId="{0C3C6AFE-CFB4-4F3B-BB3B-CCF3162DD96C}" destId="{4C9A627E-6224-4E4F-BD06-8838CDE9DF3B}" srcOrd="3" destOrd="0" presId="urn:microsoft.com/office/officeart/2018/5/layout/IconCircleLabelList"/>
    <dgm:cxn modelId="{28ACB14C-8B8F-46AD-A8F9-CED34AC5DB87}" type="presParOf" srcId="{0C3C6AFE-CFB4-4F3B-BB3B-CCF3162DD96C}" destId="{D4F0ECA0-B4B0-4B4E-9A6E-8E1C18A19EB4}" srcOrd="4" destOrd="0" presId="urn:microsoft.com/office/officeart/2018/5/layout/IconCircleLabelList"/>
    <dgm:cxn modelId="{0D065AD1-77A5-40A8-ADCD-739F3DC57E3D}" type="presParOf" srcId="{D4F0ECA0-B4B0-4B4E-9A6E-8E1C18A19EB4}" destId="{BA5C0652-113D-4B97-86D7-FE7CCC08E855}" srcOrd="0" destOrd="0" presId="urn:microsoft.com/office/officeart/2018/5/layout/IconCircleLabelList"/>
    <dgm:cxn modelId="{BBBAA33F-DD22-447E-A473-84BA5EDB3146}" type="presParOf" srcId="{D4F0ECA0-B4B0-4B4E-9A6E-8E1C18A19EB4}" destId="{B8CBC2FE-CC3D-4275-A2AB-85BCCA72BE00}" srcOrd="1" destOrd="0" presId="urn:microsoft.com/office/officeart/2018/5/layout/IconCircleLabelList"/>
    <dgm:cxn modelId="{18DBBB9E-B044-4B03-B89B-0A1EE1F80B05}" type="presParOf" srcId="{D4F0ECA0-B4B0-4B4E-9A6E-8E1C18A19EB4}" destId="{C9AC0DC9-187E-47D9-B111-B82B329EDFEA}" srcOrd="2" destOrd="0" presId="urn:microsoft.com/office/officeart/2018/5/layout/IconCircleLabelList"/>
    <dgm:cxn modelId="{6E6A0D2F-A15C-4C2A-BE29-BCDCC31BF510}" type="presParOf" srcId="{D4F0ECA0-B4B0-4B4E-9A6E-8E1C18A19EB4}" destId="{5711D94A-1637-4242-AFCE-D56B9D9B84E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B4C4E22-AFFA-4C02-9248-3A1E77F1FAD3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5413E14-EF87-40D9-8BCA-059C2E059682}">
      <dgm:prSet/>
      <dgm:spPr/>
      <dgm:t>
        <a:bodyPr/>
        <a:lstStyle/>
        <a:p>
          <a:pPr algn="l" rtl="0"/>
          <a:r>
            <a:rPr lang="en-US" b="1" dirty="0">
              <a:latin typeface="Times New Roman"/>
              <a:cs typeface="Arial"/>
            </a:rPr>
            <a:t>Motivated by</a:t>
          </a:r>
          <a:r>
            <a:rPr lang="en-US" dirty="0">
              <a:latin typeface="Times New Roman"/>
              <a:cs typeface="Arial"/>
            </a:rPr>
            <a:t>: </a:t>
          </a:r>
          <a:r>
            <a:rPr lang="en-US" dirty="0"/>
            <a:t>Networking, being the first to know</a:t>
          </a:r>
          <a:r>
            <a:rPr lang="en-US" dirty="0">
              <a:latin typeface="Sitka Banner"/>
            </a:rPr>
            <a:t> </a:t>
          </a:r>
          <a:r>
            <a:rPr lang="en-US" dirty="0"/>
            <a:t> </a:t>
          </a:r>
          <a:r>
            <a:rPr lang="en-US"/>
            <a:t>experience, fear of missing </a:t>
          </a:r>
          <a:r>
            <a:rPr lang="en-US" dirty="0"/>
            <a:t>out</a:t>
          </a:r>
          <a:r>
            <a:rPr lang="en-US" dirty="0">
              <a:latin typeface="Times New Roman"/>
              <a:cs typeface="Arial"/>
            </a:rPr>
            <a:t>.</a:t>
          </a:r>
          <a:endParaRPr lang="en-US" dirty="0"/>
        </a:p>
      </dgm:t>
    </dgm:pt>
    <dgm:pt modelId="{2A3D1F22-FD0E-44C2-AC69-94C4B4C270C7}" type="parTrans" cxnId="{F7C5DEAB-94A0-486E-ABA1-D2C3F0178B42}">
      <dgm:prSet/>
      <dgm:spPr/>
      <dgm:t>
        <a:bodyPr/>
        <a:lstStyle/>
        <a:p>
          <a:endParaRPr lang="en-US"/>
        </a:p>
      </dgm:t>
    </dgm:pt>
    <dgm:pt modelId="{6348AE50-E07E-406D-B7AD-FA16363E4894}" type="sibTrans" cxnId="{F7C5DEAB-94A0-486E-ABA1-D2C3F0178B42}">
      <dgm:prSet/>
      <dgm:spPr/>
      <dgm:t>
        <a:bodyPr/>
        <a:lstStyle/>
        <a:p>
          <a:endParaRPr lang="en-US"/>
        </a:p>
      </dgm:t>
    </dgm:pt>
    <dgm:pt modelId="{0D095176-E91B-4F82-993C-456E0CDE8AEE}">
      <dgm:prSet/>
      <dgm:spPr/>
      <dgm:t>
        <a:bodyPr/>
        <a:lstStyle/>
        <a:p>
          <a:pPr algn="l" rtl="0"/>
          <a:r>
            <a:rPr lang="en-US" b="1" dirty="0">
              <a:latin typeface="Times New Roman"/>
              <a:cs typeface="Arial"/>
            </a:rPr>
            <a:t>Event Attendance</a:t>
          </a:r>
          <a:r>
            <a:rPr lang="en-US" dirty="0">
              <a:latin typeface="Times New Roman"/>
              <a:cs typeface="Arial"/>
            </a:rPr>
            <a:t>: </a:t>
          </a:r>
          <a:r>
            <a:rPr lang="en-US" dirty="0"/>
            <a:t>Frequently goes to local events,</a:t>
          </a:r>
          <a:r>
            <a:rPr lang="en-US" dirty="0">
              <a:latin typeface="Sitka Banner"/>
            </a:rPr>
            <a:t> </a:t>
          </a:r>
          <a:r>
            <a:rPr lang="en-US" dirty="0"/>
            <a:t>travels only for big occasions</a:t>
          </a:r>
        </a:p>
      </dgm:t>
    </dgm:pt>
    <dgm:pt modelId="{09A31511-AAAE-4DE9-8C8A-7B4FB4753661}" type="parTrans" cxnId="{0B0A36A0-5F92-46BE-9563-BD4A6E252A15}">
      <dgm:prSet/>
      <dgm:spPr/>
      <dgm:t>
        <a:bodyPr/>
        <a:lstStyle/>
        <a:p>
          <a:endParaRPr lang="en-US"/>
        </a:p>
      </dgm:t>
    </dgm:pt>
    <dgm:pt modelId="{7B5B3F61-D78C-42FB-900E-C0A46B27DBF8}" type="sibTrans" cxnId="{0B0A36A0-5F92-46BE-9563-BD4A6E252A15}">
      <dgm:prSet/>
      <dgm:spPr/>
      <dgm:t>
        <a:bodyPr/>
        <a:lstStyle/>
        <a:p>
          <a:endParaRPr lang="en-US"/>
        </a:p>
      </dgm:t>
    </dgm:pt>
    <dgm:pt modelId="{FE0C0B6B-2FF1-4334-AA13-05E8899E10CA}">
      <dgm:prSet/>
      <dgm:spPr/>
      <dgm:t>
        <a:bodyPr/>
        <a:lstStyle/>
        <a:p>
          <a:pPr algn="l" rtl="0"/>
          <a:r>
            <a:rPr lang="en-US" b="1" dirty="0">
              <a:latin typeface="Times New Roman"/>
              <a:cs typeface="Arial"/>
            </a:rPr>
            <a:t>Pain points</a:t>
          </a:r>
          <a:r>
            <a:rPr lang="en-US" dirty="0">
              <a:latin typeface="Times New Roman"/>
              <a:cs typeface="Arial"/>
            </a:rPr>
            <a:t>: </a:t>
          </a:r>
          <a:r>
            <a:rPr lang="en-US"/>
            <a:t>Finding the time to attend everything</a:t>
          </a:r>
          <a:r>
            <a:rPr lang="en-US">
              <a:latin typeface="Sitka Banner"/>
            </a:rPr>
            <a:t> </a:t>
          </a:r>
          <a:r>
            <a:rPr lang="en-US"/>
            <a:t>and staying on budget. Missing out on</a:t>
          </a:r>
          <a:r>
            <a:rPr lang="en-US">
              <a:latin typeface="Sitka Banner"/>
            </a:rPr>
            <a:t> </a:t>
          </a:r>
          <a:r>
            <a:rPr lang="en-US"/>
            <a:t>trending events.</a:t>
          </a:r>
        </a:p>
      </dgm:t>
    </dgm:pt>
    <dgm:pt modelId="{D99521A4-8E0C-479E-BE08-4E7CED48AB87}" type="parTrans" cxnId="{61979DB4-EDD9-4E81-8352-EBAF604CC8E8}">
      <dgm:prSet/>
      <dgm:spPr/>
      <dgm:t>
        <a:bodyPr/>
        <a:lstStyle/>
        <a:p>
          <a:endParaRPr lang="en-US"/>
        </a:p>
      </dgm:t>
    </dgm:pt>
    <dgm:pt modelId="{BFA29031-0977-4477-B7C3-CBE43B3B846B}" type="sibTrans" cxnId="{61979DB4-EDD9-4E81-8352-EBAF604CC8E8}">
      <dgm:prSet/>
      <dgm:spPr/>
      <dgm:t>
        <a:bodyPr/>
        <a:lstStyle/>
        <a:p>
          <a:endParaRPr lang="en-US"/>
        </a:p>
      </dgm:t>
    </dgm:pt>
    <dgm:pt modelId="{7DC59864-E5E3-4C35-9FE5-DF9221606969}" type="pres">
      <dgm:prSet presAssocID="{DB4C4E22-AFFA-4C02-9248-3A1E77F1FAD3}" presName="vert0" presStyleCnt="0">
        <dgm:presLayoutVars>
          <dgm:dir/>
          <dgm:animOne val="branch"/>
          <dgm:animLvl val="lvl"/>
        </dgm:presLayoutVars>
      </dgm:prSet>
      <dgm:spPr/>
    </dgm:pt>
    <dgm:pt modelId="{DBA95572-1781-481B-BFF2-427A7DECC190}" type="pres">
      <dgm:prSet presAssocID="{C5413E14-EF87-40D9-8BCA-059C2E059682}" presName="thickLine" presStyleLbl="alignNode1" presStyleIdx="0" presStyleCnt="3"/>
      <dgm:spPr/>
    </dgm:pt>
    <dgm:pt modelId="{940927DD-D830-4493-8C57-877549DAC10B}" type="pres">
      <dgm:prSet presAssocID="{C5413E14-EF87-40D9-8BCA-059C2E059682}" presName="horz1" presStyleCnt="0"/>
      <dgm:spPr/>
    </dgm:pt>
    <dgm:pt modelId="{F0D54D83-9DDE-437D-B0D5-7DF6E0871193}" type="pres">
      <dgm:prSet presAssocID="{C5413E14-EF87-40D9-8BCA-059C2E059682}" presName="tx1" presStyleLbl="revTx" presStyleIdx="0" presStyleCnt="3"/>
      <dgm:spPr/>
    </dgm:pt>
    <dgm:pt modelId="{DC895B3C-2A7C-4D5C-8A91-3FEB892837BF}" type="pres">
      <dgm:prSet presAssocID="{C5413E14-EF87-40D9-8BCA-059C2E059682}" presName="vert1" presStyleCnt="0"/>
      <dgm:spPr/>
    </dgm:pt>
    <dgm:pt modelId="{09B89AF7-1512-4A36-B459-9257FE1C4D09}" type="pres">
      <dgm:prSet presAssocID="{0D095176-E91B-4F82-993C-456E0CDE8AEE}" presName="thickLine" presStyleLbl="alignNode1" presStyleIdx="1" presStyleCnt="3"/>
      <dgm:spPr/>
    </dgm:pt>
    <dgm:pt modelId="{EA721A8A-C90D-4400-9B5B-6AA3A0D18651}" type="pres">
      <dgm:prSet presAssocID="{0D095176-E91B-4F82-993C-456E0CDE8AEE}" presName="horz1" presStyleCnt="0"/>
      <dgm:spPr/>
    </dgm:pt>
    <dgm:pt modelId="{2777725F-7CC7-4B5C-AE22-85BC7B58A64F}" type="pres">
      <dgm:prSet presAssocID="{0D095176-E91B-4F82-993C-456E0CDE8AEE}" presName="tx1" presStyleLbl="revTx" presStyleIdx="1" presStyleCnt="3"/>
      <dgm:spPr/>
    </dgm:pt>
    <dgm:pt modelId="{7C3BBF39-7D4B-4955-B242-CFC07859A4FC}" type="pres">
      <dgm:prSet presAssocID="{0D095176-E91B-4F82-993C-456E0CDE8AEE}" presName="vert1" presStyleCnt="0"/>
      <dgm:spPr/>
    </dgm:pt>
    <dgm:pt modelId="{6D9D1998-FE75-4164-A589-BE8087E43025}" type="pres">
      <dgm:prSet presAssocID="{FE0C0B6B-2FF1-4334-AA13-05E8899E10CA}" presName="thickLine" presStyleLbl="alignNode1" presStyleIdx="2" presStyleCnt="3"/>
      <dgm:spPr/>
    </dgm:pt>
    <dgm:pt modelId="{9BF90722-485C-4536-8DCC-CEC14B0BC1E2}" type="pres">
      <dgm:prSet presAssocID="{FE0C0B6B-2FF1-4334-AA13-05E8899E10CA}" presName="horz1" presStyleCnt="0"/>
      <dgm:spPr/>
    </dgm:pt>
    <dgm:pt modelId="{778FDB92-53F3-4085-9D0F-FC763EBA6108}" type="pres">
      <dgm:prSet presAssocID="{FE0C0B6B-2FF1-4334-AA13-05E8899E10CA}" presName="tx1" presStyleLbl="revTx" presStyleIdx="2" presStyleCnt="3"/>
      <dgm:spPr/>
    </dgm:pt>
    <dgm:pt modelId="{E9186942-79BC-4837-90E4-E640100CEE7E}" type="pres">
      <dgm:prSet presAssocID="{FE0C0B6B-2FF1-4334-AA13-05E8899E10CA}" presName="vert1" presStyleCnt="0"/>
      <dgm:spPr/>
    </dgm:pt>
  </dgm:ptLst>
  <dgm:cxnLst>
    <dgm:cxn modelId="{019A2325-52BB-41A1-8260-FA47DC4609E6}" type="presOf" srcId="{0D095176-E91B-4F82-993C-456E0CDE8AEE}" destId="{2777725F-7CC7-4B5C-AE22-85BC7B58A64F}" srcOrd="0" destOrd="0" presId="urn:microsoft.com/office/officeart/2008/layout/LinedList"/>
    <dgm:cxn modelId="{9986E760-226F-44B5-B44A-6B3611E46C1F}" type="presOf" srcId="{C5413E14-EF87-40D9-8BCA-059C2E059682}" destId="{F0D54D83-9DDE-437D-B0D5-7DF6E0871193}" srcOrd="0" destOrd="0" presId="urn:microsoft.com/office/officeart/2008/layout/LinedList"/>
    <dgm:cxn modelId="{7FC4FC41-24E6-47A3-9349-85E7FF5EDC7D}" type="presOf" srcId="{DB4C4E22-AFFA-4C02-9248-3A1E77F1FAD3}" destId="{7DC59864-E5E3-4C35-9FE5-DF9221606969}" srcOrd="0" destOrd="0" presId="urn:microsoft.com/office/officeart/2008/layout/LinedList"/>
    <dgm:cxn modelId="{E409C29D-834D-4ACC-BAE2-E027FAA6D315}" type="presOf" srcId="{FE0C0B6B-2FF1-4334-AA13-05E8899E10CA}" destId="{778FDB92-53F3-4085-9D0F-FC763EBA6108}" srcOrd="0" destOrd="0" presId="urn:microsoft.com/office/officeart/2008/layout/LinedList"/>
    <dgm:cxn modelId="{0B0A36A0-5F92-46BE-9563-BD4A6E252A15}" srcId="{DB4C4E22-AFFA-4C02-9248-3A1E77F1FAD3}" destId="{0D095176-E91B-4F82-993C-456E0CDE8AEE}" srcOrd="1" destOrd="0" parTransId="{09A31511-AAAE-4DE9-8C8A-7B4FB4753661}" sibTransId="{7B5B3F61-D78C-42FB-900E-C0A46B27DBF8}"/>
    <dgm:cxn modelId="{F7C5DEAB-94A0-486E-ABA1-D2C3F0178B42}" srcId="{DB4C4E22-AFFA-4C02-9248-3A1E77F1FAD3}" destId="{C5413E14-EF87-40D9-8BCA-059C2E059682}" srcOrd="0" destOrd="0" parTransId="{2A3D1F22-FD0E-44C2-AC69-94C4B4C270C7}" sibTransId="{6348AE50-E07E-406D-B7AD-FA16363E4894}"/>
    <dgm:cxn modelId="{61979DB4-EDD9-4E81-8352-EBAF604CC8E8}" srcId="{DB4C4E22-AFFA-4C02-9248-3A1E77F1FAD3}" destId="{FE0C0B6B-2FF1-4334-AA13-05E8899E10CA}" srcOrd="2" destOrd="0" parTransId="{D99521A4-8E0C-479E-BE08-4E7CED48AB87}" sibTransId="{BFA29031-0977-4477-B7C3-CBE43B3B846B}"/>
    <dgm:cxn modelId="{3C69508C-FAAA-444C-8A5A-1B65CA9E9063}" type="presParOf" srcId="{7DC59864-E5E3-4C35-9FE5-DF9221606969}" destId="{DBA95572-1781-481B-BFF2-427A7DECC190}" srcOrd="0" destOrd="0" presId="urn:microsoft.com/office/officeart/2008/layout/LinedList"/>
    <dgm:cxn modelId="{676C4C2F-AEB6-4277-8518-ABBD11D3F3A9}" type="presParOf" srcId="{7DC59864-E5E3-4C35-9FE5-DF9221606969}" destId="{940927DD-D830-4493-8C57-877549DAC10B}" srcOrd="1" destOrd="0" presId="urn:microsoft.com/office/officeart/2008/layout/LinedList"/>
    <dgm:cxn modelId="{FDF38089-698F-4918-AF01-308B17C536DA}" type="presParOf" srcId="{940927DD-D830-4493-8C57-877549DAC10B}" destId="{F0D54D83-9DDE-437D-B0D5-7DF6E0871193}" srcOrd="0" destOrd="0" presId="urn:microsoft.com/office/officeart/2008/layout/LinedList"/>
    <dgm:cxn modelId="{209FB728-6FF7-4294-9E72-B625158B1CB6}" type="presParOf" srcId="{940927DD-D830-4493-8C57-877549DAC10B}" destId="{DC895B3C-2A7C-4D5C-8A91-3FEB892837BF}" srcOrd="1" destOrd="0" presId="urn:microsoft.com/office/officeart/2008/layout/LinedList"/>
    <dgm:cxn modelId="{FBB46CFA-0169-4135-9B2A-E1B3B310675C}" type="presParOf" srcId="{7DC59864-E5E3-4C35-9FE5-DF9221606969}" destId="{09B89AF7-1512-4A36-B459-9257FE1C4D09}" srcOrd="2" destOrd="0" presId="urn:microsoft.com/office/officeart/2008/layout/LinedList"/>
    <dgm:cxn modelId="{D04A86F8-DBA0-41A7-8A7D-F17CAF9234B9}" type="presParOf" srcId="{7DC59864-E5E3-4C35-9FE5-DF9221606969}" destId="{EA721A8A-C90D-4400-9B5B-6AA3A0D18651}" srcOrd="3" destOrd="0" presId="urn:microsoft.com/office/officeart/2008/layout/LinedList"/>
    <dgm:cxn modelId="{D43B5FDF-1CA0-4D11-A794-C252D62B2EA3}" type="presParOf" srcId="{EA721A8A-C90D-4400-9B5B-6AA3A0D18651}" destId="{2777725F-7CC7-4B5C-AE22-85BC7B58A64F}" srcOrd="0" destOrd="0" presId="urn:microsoft.com/office/officeart/2008/layout/LinedList"/>
    <dgm:cxn modelId="{B57988B7-C9C9-468E-8B9A-97E033B19E6E}" type="presParOf" srcId="{EA721A8A-C90D-4400-9B5B-6AA3A0D18651}" destId="{7C3BBF39-7D4B-4955-B242-CFC07859A4FC}" srcOrd="1" destOrd="0" presId="urn:microsoft.com/office/officeart/2008/layout/LinedList"/>
    <dgm:cxn modelId="{A0065E5B-80FC-4318-948A-E0955EC53A26}" type="presParOf" srcId="{7DC59864-E5E3-4C35-9FE5-DF9221606969}" destId="{6D9D1998-FE75-4164-A589-BE8087E43025}" srcOrd="4" destOrd="0" presId="urn:microsoft.com/office/officeart/2008/layout/LinedList"/>
    <dgm:cxn modelId="{F4B27E58-1AB0-4DC3-92C4-91AC8753750F}" type="presParOf" srcId="{7DC59864-E5E3-4C35-9FE5-DF9221606969}" destId="{9BF90722-485C-4536-8DCC-CEC14B0BC1E2}" srcOrd="5" destOrd="0" presId="urn:microsoft.com/office/officeart/2008/layout/LinedList"/>
    <dgm:cxn modelId="{D3DC21AC-9CFC-4F6A-9E7B-01B47D5A88F8}" type="presParOf" srcId="{9BF90722-485C-4536-8DCC-CEC14B0BC1E2}" destId="{778FDB92-53F3-4085-9D0F-FC763EBA6108}" srcOrd="0" destOrd="0" presId="urn:microsoft.com/office/officeart/2008/layout/LinedList"/>
    <dgm:cxn modelId="{29AFDCBC-7DC4-465B-B622-F0C6EFEEFB10}" type="presParOf" srcId="{9BF90722-485C-4536-8DCC-CEC14B0BC1E2}" destId="{E9186942-79BC-4837-90E4-E640100CEE7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761A7-7409-4261-A666-5D594FFA3EA2}">
      <dsp:nvSpPr>
        <dsp:cNvPr id="0" name=""/>
        <dsp:cNvSpPr/>
      </dsp:nvSpPr>
      <dsp:spPr>
        <a:xfrm>
          <a:off x="0" y="0"/>
          <a:ext cx="11384674" cy="9318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Times New Roman"/>
              <a:cs typeface="Times New Roman"/>
            </a:rPr>
            <a:t>Surveyed 7 thousand Total Concerts web site users </a:t>
          </a:r>
        </a:p>
      </dsp:txBody>
      <dsp:txXfrm>
        <a:off x="27294" y="27294"/>
        <a:ext cx="10300366" cy="877285"/>
      </dsp:txXfrm>
    </dsp:sp>
    <dsp:sp modelId="{CC0C59E6-967C-4003-B00E-7C5FD364ED0F}">
      <dsp:nvSpPr>
        <dsp:cNvPr id="0" name=""/>
        <dsp:cNvSpPr/>
      </dsp:nvSpPr>
      <dsp:spPr>
        <a:xfrm>
          <a:off x="953466" y="1101305"/>
          <a:ext cx="11384674" cy="9318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Times New Roman"/>
              <a:cs typeface="Times New Roman"/>
            </a:rPr>
            <a:t>Selected 200 for in-depth interviews</a:t>
          </a:r>
        </a:p>
      </dsp:txBody>
      <dsp:txXfrm>
        <a:off x="980760" y="1128599"/>
        <a:ext cx="9770902" cy="877285"/>
      </dsp:txXfrm>
    </dsp:sp>
    <dsp:sp modelId="{F1657096-6B46-49CF-B0EA-01E1EA9D793A}">
      <dsp:nvSpPr>
        <dsp:cNvPr id="0" name=""/>
        <dsp:cNvSpPr/>
      </dsp:nvSpPr>
      <dsp:spPr>
        <a:xfrm>
          <a:off x="1892702" y="2202610"/>
          <a:ext cx="11384674" cy="9318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Times New Roman"/>
              <a:cs typeface="Times New Roman"/>
            </a:rPr>
            <a:t>Identified core needs/wants/expectations</a:t>
          </a:r>
        </a:p>
      </dsp:txBody>
      <dsp:txXfrm>
        <a:off x="1919996" y="2229904"/>
        <a:ext cx="9785132" cy="877285"/>
      </dsp:txXfrm>
    </dsp:sp>
    <dsp:sp modelId="{8A7AD6DE-A6DD-4428-BDC7-5BA5908EC43D}">
      <dsp:nvSpPr>
        <dsp:cNvPr id="0" name=""/>
        <dsp:cNvSpPr/>
      </dsp:nvSpPr>
      <dsp:spPr>
        <a:xfrm>
          <a:off x="2846168" y="3303915"/>
          <a:ext cx="11384674" cy="9318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Times New Roman"/>
              <a:cs typeface="Times New Roman"/>
            </a:rPr>
            <a:t>Grouped into 4 key categories</a:t>
          </a:r>
        </a:p>
      </dsp:txBody>
      <dsp:txXfrm>
        <a:off x="2873462" y="3331209"/>
        <a:ext cx="9770902" cy="877285"/>
      </dsp:txXfrm>
    </dsp:sp>
    <dsp:sp modelId="{DE7326D4-61B0-4B76-9EDA-0C80B409CFD2}">
      <dsp:nvSpPr>
        <dsp:cNvPr id="0" name=""/>
        <dsp:cNvSpPr/>
      </dsp:nvSpPr>
      <dsp:spPr>
        <a:xfrm>
          <a:off x="10778956" y="713730"/>
          <a:ext cx="605717" cy="60571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10915242" y="713730"/>
        <a:ext cx="333145" cy="455802"/>
      </dsp:txXfrm>
    </dsp:sp>
    <dsp:sp modelId="{2E1B4DC3-6B8C-41BA-ACEE-AC4F874F0399}">
      <dsp:nvSpPr>
        <dsp:cNvPr id="0" name=""/>
        <dsp:cNvSpPr/>
      </dsp:nvSpPr>
      <dsp:spPr>
        <a:xfrm>
          <a:off x="11732423" y="1815035"/>
          <a:ext cx="605717" cy="60571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11868709" y="1815035"/>
        <a:ext cx="333145" cy="455802"/>
      </dsp:txXfrm>
    </dsp:sp>
    <dsp:sp modelId="{D8BAA0DD-6018-4678-A6EC-D7C3F7B3F704}">
      <dsp:nvSpPr>
        <dsp:cNvPr id="0" name=""/>
        <dsp:cNvSpPr/>
      </dsp:nvSpPr>
      <dsp:spPr>
        <a:xfrm>
          <a:off x="12671658" y="2916340"/>
          <a:ext cx="605717" cy="60571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12807944" y="2916340"/>
        <a:ext cx="333145" cy="4558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B1EB6-9B19-4C4F-A599-E1F895E6A614}">
      <dsp:nvSpPr>
        <dsp:cNvPr id="0" name=""/>
        <dsp:cNvSpPr/>
      </dsp:nvSpPr>
      <dsp:spPr>
        <a:xfrm>
          <a:off x="1791485" y="377177"/>
          <a:ext cx="2196000" cy="2196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B9EE4A-2D57-4D15-8506-28F07B49093A}">
      <dsp:nvSpPr>
        <dsp:cNvPr id="0" name=""/>
        <dsp:cNvSpPr/>
      </dsp:nvSpPr>
      <dsp:spPr>
        <a:xfrm>
          <a:off x="2259485" y="845178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87D72-2A0C-47AD-A13D-34DA93D62393}">
      <dsp:nvSpPr>
        <dsp:cNvPr id="0" name=""/>
        <dsp:cNvSpPr/>
      </dsp:nvSpPr>
      <dsp:spPr>
        <a:xfrm>
          <a:off x="1089485" y="325717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>
              <a:latin typeface="Arial"/>
              <a:cs typeface="Arial"/>
            </a:rPr>
            <a:t> Age: 30-40</a:t>
          </a:r>
        </a:p>
      </dsp:txBody>
      <dsp:txXfrm>
        <a:off x="1089485" y="3257178"/>
        <a:ext cx="3600000" cy="720000"/>
      </dsp:txXfrm>
    </dsp:sp>
    <dsp:sp modelId="{A95F5C0C-55B3-404A-9AF0-1A0635158DEF}">
      <dsp:nvSpPr>
        <dsp:cNvPr id="0" name=""/>
        <dsp:cNvSpPr/>
      </dsp:nvSpPr>
      <dsp:spPr>
        <a:xfrm>
          <a:off x="6021486" y="377177"/>
          <a:ext cx="2196000" cy="2196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B0C5BA-39DB-47C3-BEB1-2FD09C26F28C}">
      <dsp:nvSpPr>
        <dsp:cNvPr id="0" name=""/>
        <dsp:cNvSpPr/>
      </dsp:nvSpPr>
      <dsp:spPr>
        <a:xfrm>
          <a:off x="6489486" y="845178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68622-7808-4D94-A444-F4DFA5EE00BB}">
      <dsp:nvSpPr>
        <dsp:cNvPr id="0" name=""/>
        <dsp:cNvSpPr/>
      </dsp:nvSpPr>
      <dsp:spPr>
        <a:xfrm>
          <a:off x="5319486" y="325717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>
              <a:latin typeface="Arial"/>
              <a:cs typeface="Arial"/>
            </a:rPr>
            <a:t>Income:</a:t>
          </a:r>
          <a:br>
            <a:rPr lang="en-US" sz="2800" kern="1200">
              <a:latin typeface="Arial"/>
              <a:cs typeface="Arial"/>
            </a:rPr>
          </a:br>
          <a:r>
            <a:rPr lang="en-US" sz="2800" kern="1200">
              <a:latin typeface="Arial"/>
              <a:cs typeface="Arial"/>
            </a:rPr>
            <a:t> &gt;100K EUR</a:t>
          </a:r>
        </a:p>
      </dsp:txBody>
      <dsp:txXfrm>
        <a:off x="5319486" y="3257178"/>
        <a:ext cx="3600000" cy="720000"/>
      </dsp:txXfrm>
    </dsp:sp>
    <dsp:sp modelId="{BA5C0652-113D-4B97-86D7-FE7CCC08E855}">
      <dsp:nvSpPr>
        <dsp:cNvPr id="0" name=""/>
        <dsp:cNvSpPr/>
      </dsp:nvSpPr>
      <dsp:spPr>
        <a:xfrm>
          <a:off x="10251486" y="377177"/>
          <a:ext cx="2196000" cy="2196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BC2FE-CC3D-4275-A2AB-85BCCA72BE00}">
      <dsp:nvSpPr>
        <dsp:cNvPr id="0" name=""/>
        <dsp:cNvSpPr/>
      </dsp:nvSpPr>
      <dsp:spPr>
        <a:xfrm>
          <a:off x="10719486" y="845178"/>
          <a:ext cx="1260000" cy="126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1D94A-1637-4242-AFCE-D56B9D9B84EE}">
      <dsp:nvSpPr>
        <dsp:cNvPr id="0" name=""/>
        <dsp:cNvSpPr/>
      </dsp:nvSpPr>
      <dsp:spPr>
        <a:xfrm>
          <a:off x="9549486" y="325717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>
              <a:latin typeface="Arial"/>
              <a:cs typeface="Arial"/>
            </a:rPr>
            <a:t>Tech proficiency: Medium - High</a:t>
          </a:r>
        </a:p>
      </dsp:txBody>
      <dsp:txXfrm>
        <a:off x="9549486" y="3257178"/>
        <a:ext cx="360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95572-1781-481B-BFF2-427A7DECC190}">
      <dsp:nvSpPr>
        <dsp:cNvPr id="0" name=""/>
        <dsp:cNvSpPr/>
      </dsp:nvSpPr>
      <dsp:spPr>
        <a:xfrm>
          <a:off x="0" y="2068"/>
          <a:ext cx="1423084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54D83-9DDE-437D-B0D5-7DF6E0871193}">
      <dsp:nvSpPr>
        <dsp:cNvPr id="0" name=""/>
        <dsp:cNvSpPr/>
      </dsp:nvSpPr>
      <dsp:spPr>
        <a:xfrm>
          <a:off x="0" y="2068"/>
          <a:ext cx="14230843" cy="1410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>
              <a:latin typeface="Times New Roman"/>
              <a:cs typeface="Arial"/>
            </a:rPr>
            <a:t>Motivated by</a:t>
          </a:r>
          <a:r>
            <a:rPr lang="en-US" sz="4100" kern="1200">
              <a:latin typeface="Times New Roman"/>
              <a:cs typeface="Arial"/>
            </a:rPr>
            <a:t>: Experiencing local culture when travelling, avoiding boredom</a:t>
          </a:r>
        </a:p>
      </dsp:txBody>
      <dsp:txXfrm>
        <a:off x="0" y="2068"/>
        <a:ext cx="14230843" cy="1410550"/>
      </dsp:txXfrm>
    </dsp:sp>
    <dsp:sp modelId="{09B89AF7-1512-4A36-B459-9257FE1C4D09}">
      <dsp:nvSpPr>
        <dsp:cNvPr id="0" name=""/>
        <dsp:cNvSpPr/>
      </dsp:nvSpPr>
      <dsp:spPr>
        <a:xfrm>
          <a:off x="0" y="1412619"/>
          <a:ext cx="1423084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7725F-7CC7-4B5C-AE22-85BC7B58A64F}">
      <dsp:nvSpPr>
        <dsp:cNvPr id="0" name=""/>
        <dsp:cNvSpPr/>
      </dsp:nvSpPr>
      <dsp:spPr>
        <a:xfrm>
          <a:off x="0" y="1412619"/>
          <a:ext cx="14230843" cy="1410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>
              <a:latin typeface="Times New Roman"/>
              <a:cs typeface="Arial"/>
            </a:rPr>
            <a:t>Event Attendance</a:t>
          </a:r>
          <a:r>
            <a:rPr lang="en-US" sz="4100" kern="1200">
              <a:latin typeface="Times New Roman"/>
              <a:cs typeface="Arial"/>
            </a:rPr>
            <a:t>: Goes to 2-3 concerts per month, usually when travelling for business and staying somewhere over the weekend</a:t>
          </a:r>
        </a:p>
      </dsp:txBody>
      <dsp:txXfrm>
        <a:off x="0" y="1412619"/>
        <a:ext cx="14230843" cy="1410550"/>
      </dsp:txXfrm>
    </dsp:sp>
    <dsp:sp modelId="{6D9D1998-FE75-4164-A589-BE8087E43025}">
      <dsp:nvSpPr>
        <dsp:cNvPr id="0" name=""/>
        <dsp:cNvSpPr/>
      </dsp:nvSpPr>
      <dsp:spPr>
        <a:xfrm>
          <a:off x="0" y="2823169"/>
          <a:ext cx="142308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FDB92-53F3-4085-9D0F-FC763EBA6108}">
      <dsp:nvSpPr>
        <dsp:cNvPr id="0" name=""/>
        <dsp:cNvSpPr/>
      </dsp:nvSpPr>
      <dsp:spPr>
        <a:xfrm>
          <a:off x="0" y="2823169"/>
          <a:ext cx="14230843" cy="1410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>
              <a:latin typeface="Times New Roman"/>
              <a:cs typeface="Arial"/>
            </a:rPr>
            <a:t>Pain points</a:t>
          </a:r>
          <a:r>
            <a:rPr lang="en-US" sz="4100" kern="1200">
              <a:latin typeface="Times New Roman"/>
              <a:cs typeface="Arial"/>
            </a:rPr>
            <a:t>: Discovering local events to fit in with her schedule, planning in the last minute.</a:t>
          </a:r>
        </a:p>
      </dsp:txBody>
      <dsp:txXfrm>
        <a:off x="0" y="2823169"/>
        <a:ext cx="14230843" cy="14105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B1EB6-9B19-4C4F-A599-E1F895E6A614}">
      <dsp:nvSpPr>
        <dsp:cNvPr id="0" name=""/>
        <dsp:cNvSpPr/>
      </dsp:nvSpPr>
      <dsp:spPr>
        <a:xfrm>
          <a:off x="530512" y="940947"/>
          <a:ext cx="1441125" cy="14411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B9EE4A-2D57-4D15-8506-28F07B49093A}">
      <dsp:nvSpPr>
        <dsp:cNvPr id="0" name=""/>
        <dsp:cNvSpPr/>
      </dsp:nvSpPr>
      <dsp:spPr>
        <a:xfrm>
          <a:off x="837637" y="1248072"/>
          <a:ext cx="826875" cy="826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87D72-2A0C-47AD-A13D-34DA93D62393}">
      <dsp:nvSpPr>
        <dsp:cNvPr id="0" name=""/>
        <dsp:cNvSpPr/>
      </dsp:nvSpPr>
      <dsp:spPr>
        <a:xfrm>
          <a:off x="69825" y="2830947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>
              <a:latin typeface="Sitka Banner"/>
            </a:rPr>
            <a:t> </a:t>
          </a:r>
          <a:r>
            <a:rPr lang="en-US" sz="1900" kern="1200"/>
            <a:t>Age: 15-25</a:t>
          </a:r>
        </a:p>
      </dsp:txBody>
      <dsp:txXfrm>
        <a:off x="69825" y="2830947"/>
        <a:ext cx="2362500" cy="720000"/>
      </dsp:txXfrm>
    </dsp:sp>
    <dsp:sp modelId="{A95F5C0C-55B3-404A-9AF0-1A0635158DEF}">
      <dsp:nvSpPr>
        <dsp:cNvPr id="0" name=""/>
        <dsp:cNvSpPr/>
      </dsp:nvSpPr>
      <dsp:spPr>
        <a:xfrm>
          <a:off x="3306450" y="940947"/>
          <a:ext cx="1441125" cy="14411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B0C5BA-39DB-47C3-BEB1-2FD09C26F28C}">
      <dsp:nvSpPr>
        <dsp:cNvPr id="0" name=""/>
        <dsp:cNvSpPr/>
      </dsp:nvSpPr>
      <dsp:spPr>
        <a:xfrm>
          <a:off x="3613575" y="1248072"/>
          <a:ext cx="826875" cy="826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68622-7808-4D94-A444-F4DFA5EE00BB}">
      <dsp:nvSpPr>
        <dsp:cNvPr id="0" name=""/>
        <dsp:cNvSpPr/>
      </dsp:nvSpPr>
      <dsp:spPr>
        <a:xfrm>
          <a:off x="2845763" y="2830947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>
              <a:latin typeface="Sitka Banner"/>
            </a:rPr>
            <a:t> </a:t>
          </a:r>
          <a:r>
            <a:rPr lang="en-US" sz="1900" kern="1200"/>
            <a:t>Income: &lt;50K EUR</a:t>
          </a:r>
        </a:p>
      </dsp:txBody>
      <dsp:txXfrm>
        <a:off x="2845763" y="2830947"/>
        <a:ext cx="2362500" cy="720000"/>
      </dsp:txXfrm>
    </dsp:sp>
    <dsp:sp modelId="{BA5C0652-113D-4B97-86D7-FE7CCC08E855}">
      <dsp:nvSpPr>
        <dsp:cNvPr id="0" name=""/>
        <dsp:cNvSpPr/>
      </dsp:nvSpPr>
      <dsp:spPr>
        <a:xfrm>
          <a:off x="6082388" y="940947"/>
          <a:ext cx="1441125" cy="14411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BC2FE-CC3D-4275-A2AB-85BCCA72BE00}">
      <dsp:nvSpPr>
        <dsp:cNvPr id="0" name=""/>
        <dsp:cNvSpPr/>
      </dsp:nvSpPr>
      <dsp:spPr>
        <a:xfrm>
          <a:off x="6389513" y="1248072"/>
          <a:ext cx="826875" cy="826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1D94A-1637-4242-AFCE-D56B9D9B84EE}">
      <dsp:nvSpPr>
        <dsp:cNvPr id="0" name=""/>
        <dsp:cNvSpPr/>
      </dsp:nvSpPr>
      <dsp:spPr>
        <a:xfrm>
          <a:off x="5621700" y="2830947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>
              <a:latin typeface="Sitka Banner"/>
            </a:rPr>
            <a:t> Tech</a:t>
          </a:r>
          <a:r>
            <a:rPr lang="en-US" sz="1900" kern="1200"/>
            <a:t> proficiency: Medium - High</a:t>
          </a:r>
        </a:p>
      </dsp:txBody>
      <dsp:txXfrm>
        <a:off x="5621700" y="2830947"/>
        <a:ext cx="23625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95572-1781-481B-BFF2-427A7DECC190}">
      <dsp:nvSpPr>
        <dsp:cNvPr id="0" name=""/>
        <dsp:cNvSpPr/>
      </dsp:nvSpPr>
      <dsp:spPr>
        <a:xfrm>
          <a:off x="0" y="2068"/>
          <a:ext cx="1423084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54D83-9DDE-437D-B0D5-7DF6E0871193}">
      <dsp:nvSpPr>
        <dsp:cNvPr id="0" name=""/>
        <dsp:cNvSpPr/>
      </dsp:nvSpPr>
      <dsp:spPr>
        <a:xfrm>
          <a:off x="0" y="2068"/>
          <a:ext cx="14230843" cy="1410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>
              <a:latin typeface="Times New Roman"/>
              <a:cs typeface="Times New Roman"/>
            </a:rPr>
            <a:t>Motivated by</a:t>
          </a:r>
          <a:r>
            <a:rPr lang="en-US" sz="4200" kern="1200">
              <a:latin typeface="Times New Roman"/>
              <a:cs typeface="Times New Roman"/>
            </a:rPr>
            <a:t>: Hanging out with friends, having a great experience, social aspects.</a:t>
          </a:r>
        </a:p>
      </dsp:txBody>
      <dsp:txXfrm>
        <a:off x="0" y="2068"/>
        <a:ext cx="14230843" cy="1410550"/>
      </dsp:txXfrm>
    </dsp:sp>
    <dsp:sp modelId="{09B89AF7-1512-4A36-B459-9257FE1C4D09}">
      <dsp:nvSpPr>
        <dsp:cNvPr id="0" name=""/>
        <dsp:cNvSpPr/>
      </dsp:nvSpPr>
      <dsp:spPr>
        <a:xfrm>
          <a:off x="0" y="1412619"/>
          <a:ext cx="1423084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7725F-7CC7-4B5C-AE22-85BC7B58A64F}">
      <dsp:nvSpPr>
        <dsp:cNvPr id="0" name=""/>
        <dsp:cNvSpPr/>
      </dsp:nvSpPr>
      <dsp:spPr>
        <a:xfrm>
          <a:off x="0" y="1412619"/>
          <a:ext cx="14230843" cy="1410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>
              <a:latin typeface="Times New Roman"/>
              <a:cs typeface="Times New Roman"/>
            </a:rPr>
            <a:t>Event Attendance</a:t>
          </a:r>
          <a:r>
            <a:rPr lang="en-US" sz="4200" kern="1200">
              <a:latin typeface="Times New Roman"/>
              <a:cs typeface="Times New Roman"/>
            </a:rPr>
            <a:t>: Goes to 4-5 big summer festival with friends, and smaller local parties throughout the year.</a:t>
          </a:r>
        </a:p>
      </dsp:txBody>
      <dsp:txXfrm>
        <a:off x="0" y="1412619"/>
        <a:ext cx="14230843" cy="1410550"/>
      </dsp:txXfrm>
    </dsp:sp>
    <dsp:sp modelId="{6D9D1998-FE75-4164-A589-BE8087E43025}">
      <dsp:nvSpPr>
        <dsp:cNvPr id="0" name=""/>
        <dsp:cNvSpPr/>
      </dsp:nvSpPr>
      <dsp:spPr>
        <a:xfrm>
          <a:off x="0" y="2823169"/>
          <a:ext cx="142308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FDB92-53F3-4085-9D0F-FC763EBA6108}">
      <dsp:nvSpPr>
        <dsp:cNvPr id="0" name=""/>
        <dsp:cNvSpPr/>
      </dsp:nvSpPr>
      <dsp:spPr>
        <a:xfrm>
          <a:off x="0" y="2823169"/>
          <a:ext cx="14230843" cy="1410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>
              <a:latin typeface="Times New Roman"/>
              <a:cs typeface="Times New Roman"/>
            </a:rPr>
            <a:t>Pain points</a:t>
          </a:r>
          <a:r>
            <a:rPr lang="en-US" sz="4200" kern="1200">
              <a:latin typeface="Times New Roman"/>
              <a:cs typeface="Times New Roman"/>
            </a:rPr>
            <a:t>: Budget, planning travel</a:t>
          </a:r>
        </a:p>
      </dsp:txBody>
      <dsp:txXfrm>
        <a:off x="0" y="2823169"/>
        <a:ext cx="14230843" cy="14105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B1EB6-9B19-4C4F-A599-E1F895E6A614}">
      <dsp:nvSpPr>
        <dsp:cNvPr id="0" name=""/>
        <dsp:cNvSpPr/>
      </dsp:nvSpPr>
      <dsp:spPr>
        <a:xfrm>
          <a:off x="1791485" y="377177"/>
          <a:ext cx="2196000" cy="2196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B9EE4A-2D57-4D15-8506-28F07B49093A}">
      <dsp:nvSpPr>
        <dsp:cNvPr id="0" name=""/>
        <dsp:cNvSpPr/>
      </dsp:nvSpPr>
      <dsp:spPr>
        <a:xfrm>
          <a:off x="2259485" y="845178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87D72-2A0C-47AD-A13D-34DA93D62393}">
      <dsp:nvSpPr>
        <dsp:cNvPr id="0" name=""/>
        <dsp:cNvSpPr/>
      </dsp:nvSpPr>
      <dsp:spPr>
        <a:xfrm>
          <a:off x="1089485" y="325717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>
              <a:latin typeface="Arial"/>
              <a:cs typeface="Arial"/>
            </a:rPr>
            <a:t> Age: 25-35</a:t>
          </a:r>
        </a:p>
      </dsp:txBody>
      <dsp:txXfrm>
        <a:off x="1089485" y="3257178"/>
        <a:ext cx="3600000" cy="720000"/>
      </dsp:txXfrm>
    </dsp:sp>
    <dsp:sp modelId="{A95F5C0C-55B3-404A-9AF0-1A0635158DEF}">
      <dsp:nvSpPr>
        <dsp:cNvPr id="0" name=""/>
        <dsp:cNvSpPr/>
      </dsp:nvSpPr>
      <dsp:spPr>
        <a:xfrm>
          <a:off x="6021486" y="377177"/>
          <a:ext cx="2196000" cy="2196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B0C5BA-39DB-47C3-BEB1-2FD09C26F28C}">
      <dsp:nvSpPr>
        <dsp:cNvPr id="0" name=""/>
        <dsp:cNvSpPr/>
      </dsp:nvSpPr>
      <dsp:spPr>
        <a:xfrm>
          <a:off x="6489486" y="845178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68622-7808-4D94-A444-F4DFA5EE00BB}">
      <dsp:nvSpPr>
        <dsp:cNvPr id="0" name=""/>
        <dsp:cNvSpPr/>
      </dsp:nvSpPr>
      <dsp:spPr>
        <a:xfrm>
          <a:off x="5319486" y="325717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>
              <a:latin typeface="Arial"/>
              <a:cs typeface="Arial"/>
            </a:rPr>
            <a:t>Income:</a:t>
          </a:r>
          <a:br>
            <a:rPr lang="en-US" sz="2800" kern="1200">
              <a:latin typeface="Arial"/>
              <a:cs typeface="Arial"/>
            </a:rPr>
          </a:br>
          <a:r>
            <a:rPr lang="en-US" sz="2800" kern="1200">
              <a:latin typeface="Arial"/>
              <a:cs typeface="Arial"/>
            </a:rPr>
            <a:t> 50-75K EUR</a:t>
          </a:r>
        </a:p>
      </dsp:txBody>
      <dsp:txXfrm>
        <a:off x="5319486" y="3257178"/>
        <a:ext cx="3600000" cy="720000"/>
      </dsp:txXfrm>
    </dsp:sp>
    <dsp:sp modelId="{BA5C0652-113D-4B97-86D7-FE7CCC08E855}">
      <dsp:nvSpPr>
        <dsp:cNvPr id="0" name=""/>
        <dsp:cNvSpPr/>
      </dsp:nvSpPr>
      <dsp:spPr>
        <a:xfrm>
          <a:off x="10251486" y="377177"/>
          <a:ext cx="2196000" cy="2196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BC2FE-CC3D-4275-A2AB-85BCCA72BE00}">
      <dsp:nvSpPr>
        <dsp:cNvPr id="0" name=""/>
        <dsp:cNvSpPr/>
      </dsp:nvSpPr>
      <dsp:spPr>
        <a:xfrm>
          <a:off x="10719486" y="845178"/>
          <a:ext cx="1260000" cy="126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1D94A-1637-4242-AFCE-D56B9D9B84EE}">
      <dsp:nvSpPr>
        <dsp:cNvPr id="0" name=""/>
        <dsp:cNvSpPr/>
      </dsp:nvSpPr>
      <dsp:spPr>
        <a:xfrm>
          <a:off x="9549486" y="325717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>
              <a:latin typeface="Arial"/>
              <a:cs typeface="Arial"/>
            </a:rPr>
            <a:t>Tech proficiency: Medium - High</a:t>
          </a:r>
        </a:p>
      </dsp:txBody>
      <dsp:txXfrm>
        <a:off x="9549486" y="3257178"/>
        <a:ext cx="360000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95572-1781-481B-BFF2-427A7DECC190}">
      <dsp:nvSpPr>
        <dsp:cNvPr id="0" name=""/>
        <dsp:cNvSpPr/>
      </dsp:nvSpPr>
      <dsp:spPr>
        <a:xfrm>
          <a:off x="0" y="2068"/>
          <a:ext cx="1423084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54D83-9DDE-437D-B0D5-7DF6E0871193}">
      <dsp:nvSpPr>
        <dsp:cNvPr id="0" name=""/>
        <dsp:cNvSpPr/>
      </dsp:nvSpPr>
      <dsp:spPr>
        <a:xfrm>
          <a:off x="0" y="2068"/>
          <a:ext cx="14230843" cy="1410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>
              <a:latin typeface="Times New Roman"/>
              <a:cs typeface="Arial"/>
            </a:rPr>
            <a:t>Motivated by</a:t>
          </a:r>
          <a:r>
            <a:rPr lang="en-US" sz="3900" kern="1200">
              <a:latin typeface="Times New Roman"/>
              <a:cs typeface="Arial"/>
            </a:rPr>
            <a:t>: High-quality experiences, planning together within her social group.</a:t>
          </a:r>
        </a:p>
      </dsp:txBody>
      <dsp:txXfrm>
        <a:off x="0" y="2068"/>
        <a:ext cx="14230843" cy="1410550"/>
      </dsp:txXfrm>
    </dsp:sp>
    <dsp:sp modelId="{09B89AF7-1512-4A36-B459-9257FE1C4D09}">
      <dsp:nvSpPr>
        <dsp:cNvPr id="0" name=""/>
        <dsp:cNvSpPr/>
      </dsp:nvSpPr>
      <dsp:spPr>
        <a:xfrm>
          <a:off x="0" y="1412619"/>
          <a:ext cx="1423084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7725F-7CC7-4B5C-AE22-85BC7B58A64F}">
      <dsp:nvSpPr>
        <dsp:cNvPr id="0" name=""/>
        <dsp:cNvSpPr/>
      </dsp:nvSpPr>
      <dsp:spPr>
        <a:xfrm>
          <a:off x="0" y="1412619"/>
          <a:ext cx="14230843" cy="1410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>
              <a:latin typeface="Times New Roman"/>
              <a:cs typeface="Arial"/>
            </a:rPr>
            <a:t>Event Attendance</a:t>
          </a:r>
          <a:r>
            <a:rPr lang="en-US" sz="3900" kern="1200">
              <a:latin typeface="Times New Roman"/>
              <a:cs typeface="Arial"/>
            </a:rPr>
            <a:t>: Goes to a small number of events (1-2 per month), but plans a lot in advance, willing to travel for the right event</a:t>
          </a:r>
        </a:p>
      </dsp:txBody>
      <dsp:txXfrm>
        <a:off x="0" y="1412619"/>
        <a:ext cx="14230843" cy="1410550"/>
      </dsp:txXfrm>
    </dsp:sp>
    <dsp:sp modelId="{6D9D1998-FE75-4164-A589-BE8087E43025}">
      <dsp:nvSpPr>
        <dsp:cNvPr id="0" name=""/>
        <dsp:cNvSpPr/>
      </dsp:nvSpPr>
      <dsp:spPr>
        <a:xfrm>
          <a:off x="0" y="2823169"/>
          <a:ext cx="142308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FDB92-53F3-4085-9D0F-FC763EBA6108}">
      <dsp:nvSpPr>
        <dsp:cNvPr id="0" name=""/>
        <dsp:cNvSpPr/>
      </dsp:nvSpPr>
      <dsp:spPr>
        <a:xfrm>
          <a:off x="0" y="2823169"/>
          <a:ext cx="14230843" cy="1410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>
              <a:latin typeface="Times New Roman"/>
              <a:cs typeface="Arial"/>
            </a:rPr>
            <a:t>Pain points</a:t>
          </a:r>
          <a:r>
            <a:rPr lang="en-US" sz="3900" kern="1200">
              <a:latin typeface="Times New Roman"/>
              <a:cs typeface="Arial"/>
            </a:rPr>
            <a:t>: Fitting into everyone's schedule/budget, events selling out quickly.</a:t>
          </a:r>
        </a:p>
      </dsp:txBody>
      <dsp:txXfrm>
        <a:off x="0" y="2823169"/>
        <a:ext cx="14230843" cy="14105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B1EB6-9B19-4C4F-A599-E1F895E6A614}">
      <dsp:nvSpPr>
        <dsp:cNvPr id="0" name=""/>
        <dsp:cNvSpPr/>
      </dsp:nvSpPr>
      <dsp:spPr>
        <a:xfrm>
          <a:off x="530512" y="940947"/>
          <a:ext cx="1441125" cy="14411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B9EE4A-2D57-4D15-8506-28F07B49093A}">
      <dsp:nvSpPr>
        <dsp:cNvPr id="0" name=""/>
        <dsp:cNvSpPr/>
      </dsp:nvSpPr>
      <dsp:spPr>
        <a:xfrm>
          <a:off x="837637" y="1248072"/>
          <a:ext cx="826875" cy="826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87D72-2A0C-47AD-A13D-34DA93D62393}">
      <dsp:nvSpPr>
        <dsp:cNvPr id="0" name=""/>
        <dsp:cNvSpPr/>
      </dsp:nvSpPr>
      <dsp:spPr>
        <a:xfrm>
          <a:off x="69825" y="2830947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>
              <a:latin typeface="Arial"/>
              <a:cs typeface="Arial"/>
            </a:rPr>
            <a:t> Age: 25-35</a:t>
          </a:r>
        </a:p>
      </dsp:txBody>
      <dsp:txXfrm>
        <a:off x="69825" y="2830947"/>
        <a:ext cx="2362500" cy="720000"/>
      </dsp:txXfrm>
    </dsp:sp>
    <dsp:sp modelId="{A95F5C0C-55B3-404A-9AF0-1A0635158DEF}">
      <dsp:nvSpPr>
        <dsp:cNvPr id="0" name=""/>
        <dsp:cNvSpPr/>
      </dsp:nvSpPr>
      <dsp:spPr>
        <a:xfrm>
          <a:off x="3306450" y="940947"/>
          <a:ext cx="1441125" cy="14411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B0C5BA-39DB-47C3-BEB1-2FD09C26F28C}">
      <dsp:nvSpPr>
        <dsp:cNvPr id="0" name=""/>
        <dsp:cNvSpPr/>
      </dsp:nvSpPr>
      <dsp:spPr>
        <a:xfrm>
          <a:off x="3613575" y="1248072"/>
          <a:ext cx="826875" cy="826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68622-7808-4D94-A444-F4DFA5EE00BB}">
      <dsp:nvSpPr>
        <dsp:cNvPr id="0" name=""/>
        <dsp:cNvSpPr/>
      </dsp:nvSpPr>
      <dsp:spPr>
        <a:xfrm>
          <a:off x="2845763" y="2830947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>
              <a:latin typeface="Arial"/>
              <a:cs typeface="Arial"/>
            </a:rPr>
            <a:t>Income:</a:t>
          </a:r>
          <a:br>
            <a:rPr lang="en-US" sz="1800" kern="1200" dirty="0">
              <a:latin typeface="Arial"/>
              <a:cs typeface="Arial"/>
            </a:rPr>
          </a:br>
          <a:r>
            <a:rPr lang="en-US" sz="1800" kern="1200" dirty="0">
              <a:latin typeface="Arial"/>
              <a:cs typeface="Arial"/>
            </a:rPr>
            <a:t> 40-60K EUR</a:t>
          </a:r>
        </a:p>
      </dsp:txBody>
      <dsp:txXfrm>
        <a:off x="2845763" y="2830947"/>
        <a:ext cx="2362500" cy="720000"/>
      </dsp:txXfrm>
    </dsp:sp>
    <dsp:sp modelId="{BA5C0652-113D-4B97-86D7-FE7CCC08E855}">
      <dsp:nvSpPr>
        <dsp:cNvPr id="0" name=""/>
        <dsp:cNvSpPr/>
      </dsp:nvSpPr>
      <dsp:spPr>
        <a:xfrm>
          <a:off x="6082388" y="940947"/>
          <a:ext cx="1441125" cy="14411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BC2FE-CC3D-4275-A2AB-85BCCA72BE00}">
      <dsp:nvSpPr>
        <dsp:cNvPr id="0" name=""/>
        <dsp:cNvSpPr/>
      </dsp:nvSpPr>
      <dsp:spPr>
        <a:xfrm>
          <a:off x="6389513" y="1248072"/>
          <a:ext cx="826875" cy="826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1D94A-1637-4242-AFCE-D56B9D9B84EE}">
      <dsp:nvSpPr>
        <dsp:cNvPr id="0" name=""/>
        <dsp:cNvSpPr/>
      </dsp:nvSpPr>
      <dsp:spPr>
        <a:xfrm>
          <a:off x="5621700" y="2830947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>
              <a:latin typeface="Arial"/>
              <a:cs typeface="Arial"/>
            </a:rPr>
            <a:t>Tech proficiency: High</a:t>
          </a:r>
        </a:p>
      </dsp:txBody>
      <dsp:txXfrm>
        <a:off x="5621700" y="2830947"/>
        <a:ext cx="2362500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95572-1781-481B-BFF2-427A7DECC190}">
      <dsp:nvSpPr>
        <dsp:cNvPr id="0" name=""/>
        <dsp:cNvSpPr/>
      </dsp:nvSpPr>
      <dsp:spPr>
        <a:xfrm>
          <a:off x="0" y="2068"/>
          <a:ext cx="1423084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54D83-9DDE-437D-B0D5-7DF6E0871193}">
      <dsp:nvSpPr>
        <dsp:cNvPr id="0" name=""/>
        <dsp:cNvSpPr/>
      </dsp:nvSpPr>
      <dsp:spPr>
        <a:xfrm>
          <a:off x="0" y="2068"/>
          <a:ext cx="14230843" cy="1410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latin typeface="Times New Roman"/>
              <a:cs typeface="Arial"/>
            </a:rPr>
            <a:t>Motivated by</a:t>
          </a:r>
          <a:r>
            <a:rPr lang="en-US" sz="3800" kern="1200" dirty="0">
              <a:latin typeface="Times New Roman"/>
              <a:cs typeface="Arial"/>
            </a:rPr>
            <a:t>: </a:t>
          </a:r>
          <a:r>
            <a:rPr lang="en-US" sz="3800" kern="1200" dirty="0"/>
            <a:t>Networking, being the first to know</a:t>
          </a:r>
          <a:r>
            <a:rPr lang="en-US" sz="3800" kern="1200" dirty="0">
              <a:latin typeface="Sitka Banner"/>
            </a:rPr>
            <a:t> </a:t>
          </a:r>
          <a:r>
            <a:rPr lang="en-US" sz="3800" kern="1200" dirty="0"/>
            <a:t> </a:t>
          </a:r>
          <a:r>
            <a:rPr lang="en-US" sz="3800" kern="1200"/>
            <a:t>experience, fear of missing </a:t>
          </a:r>
          <a:r>
            <a:rPr lang="en-US" sz="3800" kern="1200" dirty="0"/>
            <a:t>out</a:t>
          </a:r>
          <a:r>
            <a:rPr lang="en-US" sz="3800" kern="1200" dirty="0">
              <a:latin typeface="Times New Roman"/>
              <a:cs typeface="Arial"/>
            </a:rPr>
            <a:t>.</a:t>
          </a:r>
          <a:endParaRPr lang="en-US" sz="3800" kern="1200" dirty="0"/>
        </a:p>
      </dsp:txBody>
      <dsp:txXfrm>
        <a:off x="0" y="2068"/>
        <a:ext cx="14230843" cy="1410550"/>
      </dsp:txXfrm>
    </dsp:sp>
    <dsp:sp modelId="{09B89AF7-1512-4A36-B459-9257FE1C4D09}">
      <dsp:nvSpPr>
        <dsp:cNvPr id="0" name=""/>
        <dsp:cNvSpPr/>
      </dsp:nvSpPr>
      <dsp:spPr>
        <a:xfrm>
          <a:off x="0" y="1412619"/>
          <a:ext cx="1423084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7725F-7CC7-4B5C-AE22-85BC7B58A64F}">
      <dsp:nvSpPr>
        <dsp:cNvPr id="0" name=""/>
        <dsp:cNvSpPr/>
      </dsp:nvSpPr>
      <dsp:spPr>
        <a:xfrm>
          <a:off x="0" y="1412619"/>
          <a:ext cx="14230843" cy="1410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latin typeface="Times New Roman"/>
              <a:cs typeface="Arial"/>
            </a:rPr>
            <a:t>Event Attendance</a:t>
          </a:r>
          <a:r>
            <a:rPr lang="en-US" sz="3800" kern="1200" dirty="0">
              <a:latin typeface="Times New Roman"/>
              <a:cs typeface="Arial"/>
            </a:rPr>
            <a:t>: </a:t>
          </a:r>
          <a:r>
            <a:rPr lang="en-US" sz="3800" kern="1200" dirty="0"/>
            <a:t>Frequently goes to local events,</a:t>
          </a:r>
          <a:r>
            <a:rPr lang="en-US" sz="3800" kern="1200" dirty="0">
              <a:latin typeface="Sitka Banner"/>
            </a:rPr>
            <a:t> </a:t>
          </a:r>
          <a:r>
            <a:rPr lang="en-US" sz="3800" kern="1200" dirty="0"/>
            <a:t>travels only for big occasions</a:t>
          </a:r>
        </a:p>
      </dsp:txBody>
      <dsp:txXfrm>
        <a:off x="0" y="1412619"/>
        <a:ext cx="14230843" cy="1410550"/>
      </dsp:txXfrm>
    </dsp:sp>
    <dsp:sp modelId="{6D9D1998-FE75-4164-A589-BE8087E43025}">
      <dsp:nvSpPr>
        <dsp:cNvPr id="0" name=""/>
        <dsp:cNvSpPr/>
      </dsp:nvSpPr>
      <dsp:spPr>
        <a:xfrm>
          <a:off x="0" y="2823169"/>
          <a:ext cx="142308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FDB92-53F3-4085-9D0F-FC763EBA6108}">
      <dsp:nvSpPr>
        <dsp:cNvPr id="0" name=""/>
        <dsp:cNvSpPr/>
      </dsp:nvSpPr>
      <dsp:spPr>
        <a:xfrm>
          <a:off x="0" y="2823169"/>
          <a:ext cx="14230843" cy="1410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latin typeface="Times New Roman"/>
              <a:cs typeface="Arial"/>
            </a:rPr>
            <a:t>Pain points</a:t>
          </a:r>
          <a:r>
            <a:rPr lang="en-US" sz="3800" kern="1200" dirty="0">
              <a:latin typeface="Times New Roman"/>
              <a:cs typeface="Arial"/>
            </a:rPr>
            <a:t>: </a:t>
          </a:r>
          <a:r>
            <a:rPr lang="en-US" sz="3800" kern="1200"/>
            <a:t>Finding the time to attend everything</a:t>
          </a:r>
          <a:r>
            <a:rPr lang="en-US" sz="3800" kern="1200">
              <a:latin typeface="Sitka Banner"/>
            </a:rPr>
            <a:t> </a:t>
          </a:r>
          <a:r>
            <a:rPr lang="en-US" sz="3800" kern="1200"/>
            <a:t>and staying on budget. Missing out on</a:t>
          </a:r>
          <a:r>
            <a:rPr lang="en-US" sz="3800" kern="1200">
              <a:latin typeface="Sitka Banner"/>
            </a:rPr>
            <a:t> </a:t>
          </a:r>
          <a:r>
            <a:rPr lang="en-US" sz="3800" kern="1200"/>
            <a:t>trending events.</a:t>
          </a:r>
        </a:p>
      </dsp:txBody>
      <dsp:txXfrm>
        <a:off x="0" y="2823169"/>
        <a:ext cx="14230843" cy="1410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0FF9B-5123-494E-B533-B6C370BC6617}" type="datetimeFigureOut"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DF944-D737-4706-A983-348649AB5BA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1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(pause: 1)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Thank you for engaging UX Research Associates. It was a pleasure to help Total Concerts in understanding your audience. This is a </a:t>
            </a:r>
            <a:r>
              <a:rPr lang="en-US">
                <a:cs typeface="Calibri"/>
              </a:rPr>
              <a:t>video-report</a:t>
            </a:r>
            <a:r>
              <a:rPr lang="en-US" dirty="0">
                <a:cs typeface="Calibri"/>
              </a:rPr>
              <a:t> of our research.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DF944-D737-4706-A983-348649AB5BAB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90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The major motivator for Monika is making good use of her time and money. She can only afford to go to a small number of events, due to family obligations and financial constraints, and this requires a lot of planning in advance. Monika typically goes to concerts with her social circle, composed mostly of people matching the same persona, so this complicates planning. 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DF944-D737-4706-A983-348649AB5BAB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38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The biggest motivational factor for Monika is to have a high-quality experience with her social group. She is looking for a big return on investment, both in terms of time and money. Authenticity, friends, and cultural drivers are critical. Location is also important, in the sense that nearby events are a lot easier to attend.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DF944-D737-4706-A983-348649AB5BAB}" type="slidenum"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72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The final persona is Thomas, a social influencer. Usually very handy with technology, Thomas is in the publicity business – either formally as a YouTube or Instagram businessperson, or informally as a social networker among friends. Although some users matching this persona make their income from social media advertising, that is a minority. The majority have a day job, which finances their lifestyle. Thomas is usually an office worker, but not a manager, and not climbing the corporate ladder.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DF944-D737-4706-A983-348649AB5BAB}" type="slidenum"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20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This persona likes attending lots of events, and their major fear   is missing out on something trending. They need to know about what's cool and what's not. Without a lot of disposable income, managing the budget to attend a large number of events is critical. 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DF944-D737-4706-A983-348649AB5BAB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59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From the broad survey, adventure and hype are the key drivers for this persona. Location is the third most important aspect, as Thomas likely goes mostly to local events.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DF944-D737-4706-A983-348649AB5BAB}" type="slidenum"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39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(voice: </a:t>
            </a:r>
            <a:r>
              <a:rPr lang="en-US" dirty="0" err="1">
                <a:cs typeface="Calibri"/>
              </a:rPr>
              <a:t>rodney</a:t>
            </a:r>
            <a:r>
              <a:rPr lang="en-US" dirty="0">
                <a:cs typeface="Calibri"/>
              </a:rPr>
              <a:t>)</a:t>
            </a:r>
            <a:endParaRPr lang="en-US" dirty="0"/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(pause: 0.5)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Create videos like this one easily using </a:t>
            </a:r>
            <a:r>
              <a:rPr lang="en-US" dirty="0" err="1">
                <a:cs typeface="Calibri"/>
              </a:rPr>
              <a:t>Narakeet</a:t>
            </a:r>
            <a:r>
              <a:rPr lang="en-US" dirty="0">
                <a:cs typeface="Calibri"/>
              </a:rPr>
              <a:t>. Just type the narration text into the speaker notes, and use our natural text to speech voices to quickly produce the voiceover.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DF944-D737-4706-A983-348649AB5BAB}" type="slidenum"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437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(voice: </a:t>
            </a:r>
            <a:r>
              <a:rPr lang="en-US" dirty="0" err="1">
                <a:cs typeface="Calibri"/>
              </a:rPr>
              <a:t>rodney</a:t>
            </a:r>
            <a:r>
              <a:rPr lang="en-US" dirty="0">
                <a:cs typeface="Calibri"/>
              </a:rPr>
              <a:t>) 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For more information, check out narakeet.com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(pause: 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DF944-D737-4706-A983-348649AB5BAB}" type="slidenum"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73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First, a few notes on our methodology. To be truly customer-driven, you need to understand who your customers are. Using the website contact form, we surveyed 7 thousand users during two weeks, inquiring about their preferences and needs. This first stage of the research was focused on predefined questions. This allowed us to get a broader understanding of your audience, and select a smaller representative group for in-depth interviews. We then conducted 200 live video sessions, asking open-ended questions for deep understanding. By identifying actual core needs and expectations of the users, we were able to group them into four distinct categories.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DF944-D737-4706-A983-348649AB5BAB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23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The first group is best illustrated by a persona of a frequent traveler. We called her Hanna. Hanna is middle-aged. She is a senior leader at a company, visiting different cities for business trips. She is not an IT expert, but knows how to use mobile devices and technology easily. Hanna has a lot of disposable income, but lacks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DF944-D737-4706-A983-348649AB5BAB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17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When visiting various business locations, Hanna is going out primarily as a way to experience local culture. She does not care too much about a specific band or type of music, but instead wants to avoid boredom, and looks for authentic experiences. Her main pain point is last-minute planning. She needs to quickly discover relevant local events to fit into her busy schedule.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DF944-D737-4706-A983-348649AB5BAB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97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From the broad survey of users that match this persona, authenticity and location are the main criteria for selecting concerts. Hype and friends are the least important.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DF944-D737-4706-A983-348649AB5BAB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50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The second persona is what we called a festival junkie. We named him Rolf. Rolf is relatively young, and very proficient with technology, but does not have a lot of disposable income. Rolf is typically a high-school student, whose parents are paying for concert visits and travel, or a student with some disposable income coming from part-time work.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DF944-D737-4706-A983-348649AB5BAB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42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Rolf usually only goes to local events to save money, but will travel to attend  the major summer festivals.</a:t>
            </a:r>
            <a:r>
              <a:rPr lang="en-US" dirty="0">
                <a:cs typeface="Calibri"/>
              </a:rPr>
              <a:t> Rolf's main issue is lack of funds. Organizing travel, especially longer journeys, requires careful comparison of all the different options. Rolf might travel somewhere a day or two in advance to get cheap tickets, or might go to a nearby airport and take a bus to reach his final destination. With a lot of time, and not enough money, Rolf can turn such travel into a social experience with friends.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DF944-D737-4706-A983-348649AB5BAB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86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From the broader survey of users matching the Rolf persona, the key motivators are social experiences and adventure. Rolf doesn't care too much about authenticity or the location of events.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DF944-D737-4706-A983-348649AB5BAB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76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The third major category is called Monika. Her age is between Rolf and Hanna. She has a young family, which takes priority over work. If employed, she is likely a middle-manager. Her disposable income is also between Hanna and Rolf. She has enough money to spend on the right events occasionally.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DF944-D737-4706-A983-348649AB5BAB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85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15715084" y="7711419"/>
            <a:ext cx="544090" cy="109220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 sz="1800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1012134" y="1706880"/>
            <a:ext cx="0" cy="743712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937" y="1524000"/>
            <a:ext cx="8962870" cy="4974336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8937" y="6681216"/>
            <a:ext cx="8962870" cy="93878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50633" y="8010145"/>
            <a:ext cx="4192343" cy="486833"/>
          </a:xfrm>
        </p:spPr>
        <p:txBody>
          <a:bodyPr/>
          <a:lstStyle/>
          <a:p>
            <a:fld id="{53BEF823-48A5-43FC-BE03-E79964288B41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8936" y="8010145"/>
            <a:ext cx="8962866" cy="48683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66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9FCF-ACDF-495D-ACFA-15FCAC9E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786E3-AB17-427E-8EF8-7FCB671A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3B4E9-7A16-448C-8BE6-B14941A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212F5-5835-49FF-836F-5E3008A0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D492B-E5EE-4D24-A087-57D739CF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04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1E395-94BD-4E79-8E42-9CD4EB33C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302930" y="1011936"/>
            <a:ext cx="3940047" cy="66480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AA8A4-66BC-4E80-ABE3-F533F82B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12134" y="1011936"/>
            <a:ext cx="9878710" cy="66480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4EA6-6A1A-48ED-9D79-A438561C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9B2BA-9250-4EBF-8820-10BDA5C1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14475-55F3-4C46-BAE2-E4D93E9E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5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51BD-5252-4168-A69E-C6864AE2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8EEE-19C9-493B-836D-73B9E4A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A6BFE-11ED-4FB4-9F65-508B5B0F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F536E-BEFF-4E0D-B4EC-39DE28C6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E02AF-6FE1-4972-BD48-A82499A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1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52EE-D9FC-4E51-9BFF-141F919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600" y="3218688"/>
            <a:ext cx="14225377" cy="4133088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86C4-4949-4E7A-A182-6709496A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2134" y="1853184"/>
            <a:ext cx="14230843" cy="1097280"/>
          </a:xfrm>
        </p:spPr>
        <p:txBody>
          <a:bodyPr anchor="ctr"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2BC88-6A2B-4851-9568-23A4B74D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2CFE5-65C3-4F46-9141-4645455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1B390-4E13-4481-AC02-FF126656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99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02F8-47BB-4D30-8EFE-69C9222D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4214" y="1011936"/>
            <a:ext cx="8328762" cy="2987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44D33-6BF0-4205-A542-8537E351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4214" y="4364736"/>
            <a:ext cx="8328761" cy="2987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953A83-D2BE-4015-8D64-BE93DDFE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3/1/2022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849E67-05F9-4033-B033-74D6B8C8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AAC6AA-CFFB-438F-9327-DDB023E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4960CB-ABA7-4442-AB15-FE444F23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7075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8291-9C7D-407E-8D07-FA3A323E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4214" y="1011936"/>
            <a:ext cx="8328762" cy="73152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92D2-8BA6-4A4D-814D-AD37A2A10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1783" y="1836264"/>
            <a:ext cx="8321192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D4BC-C948-41C4-BA24-5D26147E1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4214" y="4426064"/>
            <a:ext cx="8328761" cy="73152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E359C-F73D-4F1B-9F9A-6D628567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14212" y="5243163"/>
            <a:ext cx="8328762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6B63AE-38FF-40DD-A543-32DD98E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686C0EB-E082-4BAB-99E8-B42F3C28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3/1/2022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CB0152-BA1F-48C7-A66F-3ADB51C9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1C21B3-5CF6-415F-8295-EED3DF5C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82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70D5-4EB9-4410-A8AE-6D85F192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7FB59-BA77-4864-B9E8-9948512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3/1/2022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F0BC0B-BA67-455B-B567-1473DF06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0BCF3-6FB5-4529-AA6A-A314673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43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1315B-6865-4A5A-91C1-B753390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36720-08C7-43DE-8EB5-CAB52D0E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477AF-B012-491C-AE42-22DE1203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2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83AC-72A9-43F5-A1B3-1D7A6A4C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2267" y="1011936"/>
            <a:ext cx="8328762" cy="633984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45592-52ED-4270-ACBB-BCC528DA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2135" y="5086773"/>
            <a:ext cx="5109446" cy="226500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9A93518-F9B5-418F-9883-BEF8359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3/1/2022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7B9FFE7-C4AB-425B-9B56-E412C722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231052-EBA8-4781-B28A-2FEA8BE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BF9E7-F686-4FA1-9BA5-69BDD01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134" y="1011937"/>
            <a:ext cx="5109446" cy="39069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0506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6CF06-B27C-4DC4-981D-38E3199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2267" y="1011936"/>
            <a:ext cx="8328762" cy="633984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76E66-2CB3-4F47-97F6-077C4281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2134" y="5059680"/>
            <a:ext cx="5109446" cy="229209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414C9F-CBBD-4D5E-A831-BC0CDFEB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3/1/2022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8DC0C8-B580-442D-8DAC-4F0F869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0D29E8-DFEE-49AB-83AF-85FF2525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AAF1B-6B6E-4D37-8F57-E403C63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134" y="1011936"/>
            <a:ext cx="5109446" cy="39014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969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15715084" y="7705068"/>
            <a:ext cx="544090" cy="109220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 sz="18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134" y="1011936"/>
            <a:ext cx="5109446" cy="63398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4214" y="1011936"/>
            <a:ext cx="8328762" cy="6339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7920" y="8010145"/>
            <a:ext cx="508505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2134" y="8010145"/>
            <a:ext cx="5109446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718558" y="8010145"/>
            <a:ext cx="548747" cy="486833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1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82" r:id="rId3"/>
    <p:sldLayoutId id="2147483683" r:id="rId4"/>
    <p:sldLayoutId id="2147483684" r:id="rId5"/>
    <p:sldLayoutId id="2147483678" r:id="rId6"/>
    <p:sldLayoutId id="2147483674" r:id="rId7"/>
    <p:sldLayoutId id="2147483675" r:id="rId8"/>
    <p:sldLayoutId id="2147483676" r:id="rId9"/>
    <p:sldLayoutId id="2147483677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9174" cy="914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73442" y="1191913"/>
            <a:ext cx="7154646" cy="4452520"/>
          </a:xfrm>
        </p:spPr>
        <p:txBody>
          <a:bodyPr anchor="ctr">
            <a:normAutofit/>
          </a:bodyPr>
          <a:lstStyle>
            <a:defPPr>
              <a:defRPr lang="en-US"/>
            </a:defPPr>
            <a:lvl1pPr marL="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76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352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029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705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381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057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733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41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>
                <a:solidFill>
                  <a:schemeClr val="bg1"/>
                </a:solidFill>
                <a:cs typeface="Calibri Light"/>
              </a:rPr>
              <a:t>User Persona Research</a:t>
            </a:r>
            <a:endParaRPr lang="en-US" sz="800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73443" y="6502404"/>
            <a:ext cx="7154645" cy="1213130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76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352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029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705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381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057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733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41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cs typeface="Calibri"/>
              </a:rPr>
              <a:t>Prepared for Total Concerts </a:t>
            </a:r>
            <a:br>
              <a:rPr lang="en-US">
                <a:solidFill>
                  <a:schemeClr val="bg1"/>
                </a:solidFill>
                <a:cs typeface="Calibri"/>
              </a:rPr>
            </a:br>
            <a:r>
              <a:rPr lang="en-US">
                <a:solidFill>
                  <a:schemeClr val="bg1"/>
                </a:solidFill>
                <a:cs typeface="Calibri"/>
              </a:rPr>
              <a:t>by UX Research Associates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AAD3D935-ECFC-4862-B395-207C13BAC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954779" cy="9144000"/>
          </a:xfrm>
          <a:custGeom>
            <a:avLst/>
            <a:gdLst>
              <a:gd name="connsiteX0" fmla="*/ 0 w 5215066"/>
              <a:gd name="connsiteY0" fmla="*/ 0 h 6858000"/>
              <a:gd name="connsiteX1" fmla="*/ 3197713 w 5215066"/>
              <a:gd name="connsiteY1" fmla="*/ 0 h 6858000"/>
              <a:gd name="connsiteX2" fmla="*/ 3259787 w 5215066"/>
              <a:gd name="connsiteY2" fmla="*/ 39865 h 6858000"/>
              <a:gd name="connsiteX3" fmla="*/ 5215066 w 5215066"/>
              <a:gd name="connsiteY3" fmla="*/ 3723759 h 6858000"/>
              <a:gd name="connsiteX4" fmla="*/ 4202364 w 5215066"/>
              <a:gd name="connsiteY4" fmla="*/ 6549681 h 6858000"/>
              <a:gd name="connsiteX5" fmla="*/ 3922635 w 5215066"/>
              <a:gd name="connsiteY5" fmla="*/ 6858000 h 6858000"/>
              <a:gd name="connsiteX6" fmla="*/ 0 w 521506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0" y="0"/>
                </a:moveTo>
                <a:lnTo>
                  <a:pt x="3197713" y="0"/>
                </a:lnTo>
                <a:lnTo>
                  <a:pt x="3259787" y="39865"/>
                </a:lnTo>
                <a:cubicBezTo>
                  <a:pt x="4439462" y="838237"/>
                  <a:pt x="5215066" y="2190263"/>
                  <a:pt x="5215066" y="3723759"/>
                </a:cubicBezTo>
                <a:cubicBezTo>
                  <a:pt x="5215066" y="4797206"/>
                  <a:pt x="4835020" y="5781733"/>
                  <a:pt x="4202364" y="6549681"/>
                </a:cubicBezTo>
                <a:lnTo>
                  <a:pt x="39226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" name="Graphic 39" descr="User">
            <a:extLst>
              <a:ext uri="{FF2B5EF4-FFF2-40B4-BE49-F238E27FC236}">
                <a16:creationId xmlns:a16="http://schemas.microsoft.com/office/drawing/2014/main" id="{59A6BCF8-6FEE-4A36-97FD-FB4B82B00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1336" y="2391422"/>
            <a:ext cx="4656657" cy="4656657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3B95BE3-D5B2-4F38-9A01-17866C9FB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055347" y="6073428"/>
            <a:ext cx="70727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715083" y="7717536"/>
            <a:ext cx="544090" cy="109220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9174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1113FF5-9B84-4A89-BF52-EA3C7E01A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6259173" cy="260795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B33E1F-D1BA-459C-BF41-BFF3F1E92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133" y="560833"/>
            <a:ext cx="14226776" cy="1832075"/>
          </a:xfrm>
        </p:spPr>
        <p:txBody>
          <a:bodyPr anchor="ctr">
            <a:normAutofit/>
          </a:bodyPr>
          <a:lstStyle>
            <a:defPPr>
              <a:defRPr lang="en-US"/>
            </a:defPPr>
            <a:lvl1pPr marL="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76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352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029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705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381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057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733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41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i="0">
                <a:solidFill>
                  <a:schemeClr val="bg1"/>
                </a:solidFill>
                <a:latin typeface="Arial"/>
                <a:cs typeface="Arial"/>
              </a:rPr>
              <a:t>Monika</a:t>
            </a:r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715084" y="757880"/>
            <a:ext cx="544090" cy="109220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9A22637-6CA6-4EF5-B0AF-1B3E9A64630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12134" y="3475629"/>
          <a:ext cx="14230843" cy="4235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704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715083" y="7711418"/>
            <a:ext cx="544090" cy="109220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2133" y="1706880"/>
            <a:ext cx="0" cy="743712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9174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037F7-CEF4-4FDE-9722-0E8870AA9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376" y="1472088"/>
            <a:ext cx="4619714" cy="4195090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76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352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029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705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381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057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733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41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72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Monika</a:t>
            </a:r>
          </a:p>
        </p:txBody>
      </p:sp>
      <p:pic>
        <p:nvPicPr>
          <p:cNvPr id="4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54E14D76-32BB-47F1-801A-160E58399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98" y="2051072"/>
            <a:ext cx="8440630" cy="5085478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552FC00-E6D3-45AF-BE3D-036814114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045508" y="1524390"/>
            <a:ext cx="0" cy="76196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715083" y="7717536"/>
            <a:ext cx="544090" cy="109220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81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9174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1113FF5-9B84-4A89-BF52-EA3C7E01A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6259173" cy="260795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3803EE-19D9-4D2B-930B-E23F2C35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133" y="560833"/>
            <a:ext cx="14226776" cy="1832075"/>
          </a:xfrm>
        </p:spPr>
        <p:txBody>
          <a:bodyPr anchor="ctr">
            <a:normAutofit/>
          </a:bodyPr>
          <a:lstStyle>
            <a:defPPr>
              <a:defRPr lang="en-US"/>
            </a:defPPr>
            <a:lvl1pPr marL="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76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352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029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705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381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057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733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41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i="0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Thomas</a:t>
            </a:r>
            <a:br>
              <a:rPr lang="en-US" i="0" dirty="0">
                <a:latin typeface="Arial"/>
                <a:ea typeface="+mn-lt"/>
                <a:cs typeface="+mn-lt"/>
              </a:rPr>
            </a:br>
            <a:r>
              <a:rPr lang="en-US" sz="4000" i="0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"Influencer"</a:t>
            </a:r>
            <a:endParaRPr lang="en-US" sz="40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49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715083" y="7711418"/>
            <a:ext cx="544090" cy="109220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E9A7FB4-976E-4C3D-A88D-289647B1976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12133" y="3217558"/>
          <a:ext cx="8054026" cy="4491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8161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9174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1113FF5-9B84-4A89-BF52-EA3C7E01A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6259173" cy="260795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B33E1F-D1BA-459C-BF41-BFF3F1E92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133" y="560833"/>
            <a:ext cx="14226776" cy="1832075"/>
          </a:xfrm>
        </p:spPr>
        <p:txBody>
          <a:bodyPr anchor="ctr">
            <a:normAutofit/>
          </a:bodyPr>
          <a:lstStyle>
            <a:defPPr>
              <a:defRPr lang="en-US"/>
            </a:defPPr>
            <a:lvl1pPr marL="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76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352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029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705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381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057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733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41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i="0" dirty="0">
                <a:solidFill>
                  <a:schemeClr val="bg1"/>
                </a:solidFill>
                <a:latin typeface="Arial"/>
                <a:cs typeface="Arial"/>
              </a:rPr>
              <a:t>Thomas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715084" y="757880"/>
            <a:ext cx="544090" cy="109220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9A22637-6CA6-4EF5-B0AF-1B3E9A64630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12134" y="3475629"/>
          <a:ext cx="14230843" cy="4235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6516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715083" y="7711418"/>
            <a:ext cx="544090" cy="109220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2133" y="1706880"/>
            <a:ext cx="0" cy="743712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9174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037F7-CEF4-4FDE-9722-0E8870AA9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376" y="1472088"/>
            <a:ext cx="4619714" cy="4195090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76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352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029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705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381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057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733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41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Thomas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86E905CE-D414-4878-870E-0C6EE6B0B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98" y="2082724"/>
            <a:ext cx="8440630" cy="5022173"/>
          </a:xfrm>
          <a:prstGeom prst="rect">
            <a:avLst/>
          </a:prstGeom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552FC00-E6D3-45AF-BE3D-036814114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045508" y="1524390"/>
            <a:ext cx="0" cy="76196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715083" y="7717536"/>
            <a:ext cx="544090" cy="109220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40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72411438-92A5-42B0-9C54-EA4FB32AC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715083" y="7705068"/>
            <a:ext cx="544090" cy="109220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FCC6E86-7C37-4FD2-AF0B-C9BDDBC2B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-1"/>
            <a:ext cx="16259173" cy="9143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A5F5F11-6179-4912-A2F6-DABBDA3BE3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3299" b="-1"/>
          <a:stretch/>
        </p:blipFill>
        <p:spPr>
          <a:xfrm>
            <a:off x="-1" y="10"/>
            <a:ext cx="14436314" cy="9143990"/>
          </a:xfrm>
          <a:custGeom>
            <a:avLst/>
            <a:gdLst/>
            <a:ahLst/>
            <a:cxnLst/>
            <a:rect l="l" t="t" r="r" b="b"/>
            <a:pathLst>
              <a:path w="10825122" h="6858000">
                <a:moveTo>
                  <a:pt x="0" y="0"/>
                </a:moveTo>
                <a:lnTo>
                  <a:pt x="9969784" y="0"/>
                </a:lnTo>
                <a:lnTo>
                  <a:pt x="10105415" y="264816"/>
                </a:lnTo>
                <a:cubicBezTo>
                  <a:pt x="10566647" y="1222029"/>
                  <a:pt x="10825122" y="2295330"/>
                  <a:pt x="10825122" y="3429000"/>
                </a:cubicBezTo>
                <a:cubicBezTo>
                  <a:pt x="10825122" y="4562671"/>
                  <a:pt x="10566647" y="5635971"/>
                  <a:pt x="10105415" y="6593184"/>
                </a:cubicBezTo>
                <a:lnTo>
                  <a:pt x="996978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2" name="Freeform 6">
            <a:extLst>
              <a:ext uri="{FF2B5EF4-FFF2-40B4-BE49-F238E27FC236}">
                <a16:creationId xmlns:a16="http://schemas.microsoft.com/office/drawing/2014/main" id="{38C2FC07-A260-43C5-ABA2-A9DD5D5A8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715083" y="7711418"/>
            <a:ext cx="544090" cy="109220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57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715083" y="7711418"/>
            <a:ext cx="544090" cy="109220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2133" y="1706880"/>
            <a:ext cx="0" cy="743712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9174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4">
            <a:extLst>
              <a:ext uri="{FF2B5EF4-FFF2-40B4-BE49-F238E27FC236}">
                <a16:creationId xmlns:a16="http://schemas.microsoft.com/office/drawing/2014/main" id="{14D8F937-89DE-43E1-AB07-E6BA616FD5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1" b="14216"/>
          <a:stretch/>
        </p:blipFill>
        <p:spPr>
          <a:xfrm>
            <a:off x="1" y="10"/>
            <a:ext cx="16259173" cy="914399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2B76CDF1-6A1E-445E-91B6-686D6C917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82092" y="-1833084"/>
            <a:ext cx="9144000" cy="12810167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1A00A-79FA-4EB1-B346-18B9DE4E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4047" y="1524000"/>
            <a:ext cx="9987122" cy="39796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800" dirty="0">
                <a:solidFill>
                  <a:srgbClr val="FFFFFF"/>
                </a:solidFill>
                <a:latin typeface="Arial"/>
                <a:cs typeface="Arial"/>
              </a:rPr>
              <a:t>www.narakeet.com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7726E8A-324C-4684-96F2-AFDDFB2F1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20110" y="5721656"/>
            <a:ext cx="6950797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6">
            <a:extLst>
              <a:ext uri="{FF2B5EF4-FFF2-40B4-BE49-F238E27FC236}">
                <a16:creationId xmlns:a16="http://schemas.microsoft.com/office/drawing/2014/main" id="{7021D92D-08FF-45A6-9109-AC9462C7E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715083" y="7717536"/>
            <a:ext cx="544090" cy="109220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24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1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9174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19">
            <a:extLst>
              <a:ext uri="{FF2B5EF4-FFF2-40B4-BE49-F238E27FC236}">
                <a16:creationId xmlns:a16="http://schemas.microsoft.com/office/drawing/2014/main" id="{41113FF5-9B84-4A89-BF52-EA3C7E01A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6259173" cy="260795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8C659C-598D-4876-A0C8-6C880DA60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133" y="560833"/>
            <a:ext cx="14226776" cy="1769085"/>
          </a:xfrm>
        </p:spPr>
        <p:txBody>
          <a:bodyPr anchor="ctr">
            <a:normAutofit/>
          </a:bodyPr>
          <a:lstStyle>
            <a:defPPr>
              <a:defRPr lang="en-US"/>
            </a:defPPr>
            <a:lvl1pPr marL="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76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352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029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705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381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057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733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41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>
                <a:solidFill>
                  <a:schemeClr val="bg1"/>
                </a:solidFill>
                <a:latin typeface="Arial"/>
                <a:cs typeface="Arial"/>
              </a:rPr>
              <a:t>Our Methodology</a:t>
            </a:r>
          </a:p>
        </p:txBody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715084" y="757880"/>
            <a:ext cx="544090" cy="109220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39" name="Content Placeholder 2">
            <a:extLst>
              <a:ext uri="{FF2B5EF4-FFF2-40B4-BE49-F238E27FC236}">
                <a16:creationId xmlns:a16="http://schemas.microsoft.com/office/drawing/2014/main" id="{7794E106-EA72-4D27-88FA-7FC27B65EF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995483"/>
              </p:ext>
            </p:extLst>
          </p:nvPr>
        </p:nvGraphicFramePr>
        <p:xfrm>
          <a:off x="1012134" y="3475629"/>
          <a:ext cx="14230843" cy="4235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1715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0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9174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3803EE-19D9-4D2B-930B-E23F2C35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133" y="560833"/>
            <a:ext cx="14226776" cy="1832075"/>
          </a:xfrm>
        </p:spPr>
        <p:txBody>
          <a:bodyPr anchor="b">
            <a:normAutofit/>
          </a:bodyPr>
          <a:lstStyle>
            <a:defPPr>
              <a:defRPr lang="en-US"/>
            </a:defPPr>
            <a:lvl1pPr marL="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76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352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029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705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381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057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733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41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i="0" dirty="0">
                <a:latin typeface="Arial"/>
                <a:ea typeface="+mj-lt"/>
                <a:cs typeface="+mj-lt"/>
              </a:rPr>
              <a:t>Hanna</a:t>
            </a:r>
            <a:br>
              <a:rPr lang="en-US" i="0" dirty="0">
                <a:ea typeface="+mj-lt"/>
                <a:cs typeface="+mj-lt"/>
              </a:rPr>
            </a:br>
            <a:r>
              <a:rPr lang="en-US" sz="4000" i="0" dirty="0">
                <a:latin typeface="Arial"/>
                <a:ea typeface="+mj-lt"/>
                <a:cs typeface="+mj-lt"/>
              </a:rPr>
              <a:t>"frequent traveler"</a:t>
            </a:r>
          </a:p>
        </p:txBody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715083" y="7711418"/>
            <a:ext cx="544090" cy="109220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E9A7FB4-976E-4C3D-A88D-289647B197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795542"/>
              </p:ext>
            </p:extLst>
          </p:nvPr>
        </p:nvGraphicFramePr>
        <p:xfrm>
          <a:off x="1004005" y="3248170"/>
          <a:ext cx="14238972" cy="4354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7176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9174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1113FF5-9B84-4A89-BF52-EA3C7E01A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6259173" cy="260795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B33E1F-D1BA-459C-BF41-BFF3F1E92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133" y="560833"/>
            <a:ext cx="14226776" cy="1832075"/>
          </a:xfrm>
        </p:spPr>
        <p:txBody>
          <a:bodyPr anchor="ctr">
            <a:normAutofit/>
          </a:bodyPr>
          <a:lstStyle>
            <a:defPPr>
              <a:defRPr lang="en-US"/>
            </a:defPPr>
            <a:lvl1pPr marL="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76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352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029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705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381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057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733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41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i="0">
                <a:solidFill>
                  <a:schemeClr val="bg1"/>
                </a:solidFill>
                <a:latin typeface="Arial"/>
                <a:cs typeface="Arial"/>
              </a:rPr>
              <a:t>Hanna</a:t>
            </a:r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715084" y="757880"/>
            <a:ext cx="544090" cy="109220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9A22637-6CA6-4EF5-B0AF-1B3E9A6463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982776"/>
              </p:ext>
            </p:extLst>
          </p:nvPr>
        </p:nvGraphicFramePr>
        <p:xfrm>
          <a:off x="1012134" y="3475629"/>
          <a:ext cx="14230843" cy="4235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6389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715083" y="7711418"/>
            <a:ext cx="544090" cy="109220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31" name="Straight Connector 21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2133" y="1706880"/>
            <a:ext cx="0" cy="743712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23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9174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037F7-CEF4-4FDE-9722-0E8870AA9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376" y="1472088"/>
            <a:ext cx="4619714" cy="4195090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76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352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029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705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381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057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733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41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7200" i="0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Hanna</a:t>
            </a:r>
          </a:p>
        </p:txBody>
      </p:sp>
      <p:pic>
        <p:nvPicPr>
          <p:cNvPr id="4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942D12B2-0593-4AB8-AF8D-0AAD15B14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98" y="2293739"/>
            <a:ext cx="8440630" cy="4600143"/>
          </a:xfrm>
          <a:prstGeom prst="rect">
            <a:avLst/>
          </a:prstGeom>
        </p:spPr>
      </p:pic>
      <p:cxnSp>
        <p:nvCxnSpPr>
          <p:cNvPr id="33" name="Straight Connector 25">
            <a:extLst>
              <a:ext uri="{FF2B5EF4-FFF2-40B4-BE49-F238E27FC236}">
                <a16:creationId xmlns:a16="http://schemas.microsoft.com/office/drawing/2014/main" id="{0552FC00-E6D3-45AF-BE3D-036814114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045508" y="1524390"/>
            <a:ext cx="0" cy="76196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715083" y="7717536"/>
            <a:ext cx="544090" cy="109220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46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74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9174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76">
            <a:extLst>
              <a:ext uri="{FF2B5EF4-FFF2-40B4-BE49-F238E27FC236}">
                <a16:creationId xmlns:a16="http://schemas.microsoft.com/office/drawing/2014/main" id="{41113FF5-9B84-4A89-BF52-EA3C7E01A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6259173" cy="260795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3803EE-19D9-4D2B-930B-E23F2C35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133" y="560833"/>
            <a:ext cx="14226776" cy="1769085"/>
          </a:xfrm>
        </p:spPr>
        <p:txBody>
          <a:bodyPr vert="horz" lIns="91440" tIns="45720" rIns="91440" bIns="45720" rtlCol="0" anchor="ctr">
            <a:normAutofit fontScale="90000"/>
          </a:bodyPr>
          <a:lstStyle>
            <a:defPPr>
              <a:defRPr lang="en-US"/>
            </a:defPPr>
            <a:lvl1pPr marL="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76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352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029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705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381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057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733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41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6000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Rolf</a:t>
            </a:r>
            <a:br>
              <a:rPr lang="en-US" dirty="0">
                <a:latin typeface="Arial"/>
                <a:ea typeface="+mj-ea"/>
                <a:cs typeface="+mj-cs"/>
              </a:rPr>
            </a:br>
            <a:br>
              <a:rPr lang="en-US" dirty="0">
                <a:latin typeface="Arial"/>
                <a:ea typeface="+mj-ea"/>
                <a:cs typeface="+mj-cs"/>
              </a:rPr>
            </a:br>
            <a:r>
              <a:rPr lang="en-US" sz="4000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"Festival Junkie"</a:t>
            </a:r>
          </a:p>
        </p:txBody>
      </p:sp>
      <p:sp>
        <p:nvSpPr>
          <p:cNvPr id="83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715083" y="7711418"/>
            <a:ext cx="544090" cy="109220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E9A7FB4-976E-4C3D-A88D-289647B197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619307"/>
              </p:ext>
            </p:extLst>
          </p:nvPr>
        </p:nvGraphicFramePr>
        <p:xfrm>
          <a:off x="1012133" y="3217558"/>
          <a:ext cx="8054026" cy="4491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0186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9174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1113FF5-9B84-4A89-BF52-EA3C7E01A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6259173" cy="260795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B33E1F-D1BA-459C-BF41-BFF3F1E92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133" y="560833"/>
            <a:ext cx="14226776" cy="1832075"/>
          </a:xfrm>
        </p:spPr>
        <p:txBody>
          <a:bodyPr anchor="ctr">
            <a:normAutofit/>
          </a:bodyPr>
          <a:lstStyle>
            <a:defPPr>
              <a:defRPr lang="en-US"/>
            </a:defPPr>
            <a:lvl1pPr marL="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76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352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029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705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381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057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733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41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i="0">
                <a:solidFill>
                  <a:schemeClr val="bg1"/>
                </a:solidFill>
                <a:latin typeface="Arial"/>
                <a:cs typeface="Arial"/>
              </a:rPr>
              <a:t>Rolf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715084" y="757880"/>
            <a:ext cx="544090" cy="109220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9A22637-6CA6-4EF5-B0AF-1B3E9A64630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12134" y="3475629"/>
          <a:ext cx="14230843" cy="4235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5305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715083" y="7711418"/>
            <a:ext cx="544090" cy="109220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2133" y="1706880"/>
            <a:ext cx="0" cy="743712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9174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037F7-CEF4-4FDE-9722-0E8870AA9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376" y="1472088"/>
            <a:ext cx="4619714" cy="4195090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76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352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029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705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381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057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733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41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72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Rolf</a:t>
            </a:r>
          </a:p>
        </p:txBody>
      </p:sp>
      <p:pic>
        <p:nvPicPr>
          <p:cNvPr id="3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08FDFFCB-7DBB-478F-9383-A39A1DC14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98" y="1977216"/>
            <a:ext cx="8440630" cy="5233190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552FC00-E6D3-45AF-BE3D-036814114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045508" y="1524390"/>
            <a:ext cx="0" cy="76196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715083" y="7717536"/>
            <a:ext cx="544090" cy="109220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68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0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9174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3803EE-19D9-4D2B-930B-E23F2C35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133" y="560833"/>
            <a:ext cx="14226776" cy="1832075"/>
          </a:xfrm>
        </p:spPr>
        <p:txBody>
          <a:bodyPr anchor="b">
            <a:normAutofit/>
          </a:bodyPr>
          <a:lstStyle>
            <a:defPPr>
              <a:defRPr lang="en-US"/>
            </a:defPPr>
            <a:lvl1pPr marL="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76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352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029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705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381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057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733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410" algn="l" defTabSz="121935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i="0" dirty="0">
                <a:latin typeface="Arial"/>
                <a:ea typeface="+mn-lt"/>
                <a:cs typeface="+mn-lt"/>
              </a:rPr>
              <a:t>Monika</a:t>
            </a:r>
            <a:br>
              <a:rPr lang="en-US" i="0" dirty="0">
                <a:latin typeface="Arial"/>
                <a:ea typeface="+mn-lt"/>
                <a:cs typeface="+mn-lt"/>
              </a:rPr>
            </a:br>
            <a:r>
              <a:rPr lang="en-US" sz="4000" i="0" dirty="0">
                <a:latin typeface="Arial"/>
                <a:ea typeface="+mn-lt"/>
                <a:cs typeface="+mn-lt"/>
              </a:rPr>
              <a:t>"Careful planner"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715083" y="7711418"/>
            <a:ext cx="544090" cy="109220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E9A7FB4-976E-4C3D-A88D-289647B1976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04005" y="3248170"/>
          <a:ext cx="14238972" cy="4354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34685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VTI">
  <a:themeElements>
    <a:clrScheme name="AnalogousFromLightSeedLeftStep">
      <a:dk1>
        <a:srgbClr val="000000"/>
      </a:dk1>
      <a:lt1>
        <a:srgbClr val="FFFFFF"/>
      </a:lt1>
      <a:dk2>
        <a:srgbClr val="243541"/>
      </a:dk2>
      <a:lt2>
        <a:srgbClr val="E8E2E3"/>
      </a:lt2>
      <a:accent1>
        <a:srgbClr val="80AAA1"/>
      </a:accent1>
      <a:accent2>
        <a:srgbClr val="75AC8A"/>
      </a:accent2>
      <a:accent3>
        <a:srgbClr val="83AC81"/>
      </a:accent3>
      <a:accent4>
        <a:srgbClr val="8DAA74"/>
      </a:accent4>
      <a:accent5>
        <a:srgbClr val="9FA47C"/>
      </a:accent5>
      <a:accent6>
        <a:srgbClr val="AFA078"/>
      </a:accent6>
      <a:hlink>
        <a:srgbClr val="AE6977"/>
      </a:hlink>
      <a:folHlink>
        <a:srgbClr val="7F7F7F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16</Slides>
  <Notes>16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HeadlinesVTI</vt:lpstr>
      <vt:lpstr>User Persona Research</vt:lpstr>
      <vt:lpstr>Our Methodology</vt:lpstr>
      <vt:lpstr>Hanna "frequent traveler"</vt:lpstr>
      <vt:lpstr>Hanna</vt:lpstr>
      <vt:lpstr>Hanna</vt:lpstr>
      <vt:lpstr>Rolf  "Festival Junkie"</vt:lpstr>
      <vt:lpstr>Rolf</vt:lpstr>
      <vt:lpstr>Rolf</vt:lpstr>
      <vt:lpstr>Monika "Careful planner"</vt:lpstr>
      <vt:lpstr>Monika</vt:lpstr>
      <vt:lpstr>Monika</vt:lpstr>
      <vt:lpstr>Thomas "Influencer"</vt:lpstr>
      <vt:lpstr>Thomas</vt:lpstr>
      <vt:lpstr>Thomas</vt:lpstr>
      <vt:lpstr>PowerPoint Presentation</vt:lpstr>
      <vt:lpstr>www.narakeet.com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</dc:creator>
  <cp:revision>303</cp:revision>
  <dcterms:created xsi:type="dcterms:W3CDTF">2019-10-16T03:03:10Z</dcterms:created>
  <dcterms:modified xsi:type="dcterms:W3CDTF">2022-03-01T13:37:17Z</dcterms:modified>
</cp:coreProperties>
</file>