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7" r:id="rId3"/>
    <p:sldId id="259" r:id="rId4"/>
    <p:sldId id="265" r:id="rId5"/>
    <p:sldId id="257" r:id="rId6"/>
    <p:sldId id="258" r:id="rId7"/>
    <p:sldId id="260" r:id="rId8"/>
    <p:sldId id="261" r:id="rId9"/>
    <p:sldId id="262" r:id="rId10"/>
    <p:sldId id="263" r:id="rId11"/>
    <p:sldId id="266" r:id="rId12"/>
    <p:sldId id="268" r:id="rId13"/>
    <p:sldId id="269" r:id="rId14"/>
    <p:sldId id="270" r:id="rId15"/>
  </p:sldIdLst>
  <p:sldSz cx="32512000" cy="1828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/>
    <p:restoredTop sz="57536"/>
  </p:normalViewPr>
  <p:slideViewPr>
    <p:cSldViewPr>
      <p:cViewPr varScale="1">
        <p:scale>
          <a:sx n="36" d="100"/>
          <a:sy n="36" d="100"/>
        </p:scale>
        <p:origin x="2616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notesViewPr>
    <p:cSldViewPr>
      <p:cViewPr>
        <p:scale>
          <a:sx n="150" d="100"/>
          <a:sy n="150" d="100"/>
        </p:scale>
        <p:origin x="4264" y="6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Tim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9321-98E8-42DA-AE37-74A05636A061}" type="datetimeFigureOut">
              <a:t>5/30/22</a:t>
            </a:fld>
            <a:endParaRPr/>
          </a:p>
        </p:txBody>
      </p:sp>
      <p:sp>
        <p:nvSpPr>
          <p:cNvPr id="4" name="SlideImag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sz="1200"/>
            </a:defPPr>
          </a:lstStyle>
          <a:p>
            <a:r>
              <a:t>First Level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85295-EC93-4F6A-8D35-B3502D81CA4C}" type="slidenum">
              <a:rPr smtClean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(image-size: </a:t>
            </a:r>
            <a:r>
              <a:rPr lang="en-US" dirty="0" err="1"/>
              <a:t>zoomout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(pause</a:t>
            </a:r>
            <a:r>
              <a:rPr lang="en-US"/>
              <a:t>: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02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</a:t>
            </a:r>
            <a:r>
              <a:rPr lang="en-US" dirty="0" err="1"/>
              <a:t>panzoom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top)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4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(narration-mode: normal)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</a:t>
            </a:r>
            <a:r>
              <a:rPr lang="en-US" dirty="0" err="1"/>
              <a:t>zoomout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032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in touch with our agents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82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(voice: Rodney)</a:t>
            </a:r>
          </a:p>
          <a:p>
            <a:endParaRPr lang="en-US" dirty="0"/>
          </a:p>
          <a:p>
            <a:r>
              <a:rPr lang="en-US" dirty="0"/>
              <a:t>Make videos like this one directly from </a:t>
            </a:r>
            <a:r>
              <a:rPr lang="en-US" dirty="0" err="1"/>
              <a:t>Powerpoint</a:t>
            </a:r>
            <a:r>
              <a:rPr lang="en-US" dirty="0"/>
              <a:t> presentations, using realistic text to speech voices.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(voice: Rodney)</a:t>
            </a:r>
          </a:p>
          <a:p>
            <a:endParaRPr lang="en-US" dirty="0"/>
          </a:p>
          <a:p>
            <a:r>
              <a:rPr lang="en-US" dirty="0"/>
              <a:t>For more information, check out </a:t>
            </a:r>
            <a:r>
              <a:rPr lang="en-US" dirty="0" err="1"/>
              <a:t>Narakeet.com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7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(transition: crossfade 0.5)</a:t>
            </a:r>
          </a:p>
          <a:p>
            <a:endParaRPr lang="en-US" dirty="0"/>
          </a:p>
          <a:p>
            <a:r>
              <a:rPr lang="en-US" dirty="0"/>
              <a:t>For a luxurious lifestyle, fitted with everything you can imagine, this modern beauty is sure to disappear from the market quickly.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44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(narration-mode: </a:t>
            </a:r>
            <a:r>
              <a:rPr lang="en-GB" dirty="0"/>
              <a:t>merge) </a:t>
            </a:r>
          </a:p>
          <a:p>
            <a:endParaRPr lang="en-GB" dirty="0"/>
          </a:p>
          <a:p>
            <a:r>
              <a:rPr lang="en-US" dirty="0"/>
              <a:t>With five bedrooms and three huge, bright living spaces, this property is fit for a large family that knows how to enjoy life. Dip into a private swimming pool or relax on the terrace with friends and family.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property was recently refurbished with modern fittings and designer furniture, and includes an open-plan kitchen, great for organizing dinner parties.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</a:t>
            </a:r>
            <a:r>
              <a:rPr lang="en-US" dirty="0" err="1"/>
              <a:t>panzoom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right)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79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zoom)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top)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9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pan)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left)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40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</a:t>
            </a:r>
            <a:r>
              <a:rPr lang="en-US" dirty="0" err="1"/>
              <a:t>panzoom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right)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60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pan)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bottom)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6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</a:t>
            </a:r>
            <a:r>
              <a:rPr lang="en-US" dirty="0" err="1"/>
              <a:t>panzoom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right)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5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(image-size: pan)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(image-position: left)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5295-EC93-4F6A-8D35-B3502D81CA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1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8A5236-4B4E-4ECA-9452-07A767D8B1AD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18978E-5E19-4A95-886D-86C965CAC2EC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2D0F1D-B955-40E5-B614-216DC5BE52D6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196000-7DE2-4807-93B0-B5B29429608F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3DFC91-9895-4504-8822-A884A2A7507F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4545E471-7DFD-44A6-96A6-28A446143D8F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B6E4AFC0-F113-48CA-ADCC-D0E156052760}" type="datetimeFigureOut">
              <a:rPr lang="en-US" smtClean="0"/>
              <a:t>5/30/22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776D1194-ECE7-48F7-AC29-D72965A0F5F3}" type="datetimeFigureOut">
              <a:rPr lang="en-US" smtClean="0"/>
              <a:t>5/30/22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D173AC6E-9EDC-43F6-84AF-5D4D265A39A6}" type="datetimeFigureOut">
              <a:rPr lang="en-US" smtClean="0"/>
              <a:t>5/30/22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DC67B50-4459-4095-9D19-B98B959BA984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CE57EE7-A6E0-4FE8-B7EB-171F54E7EA97}" type="datetimeFigureOut">
              <a:rPr lang="en-US" smtClean="0"/>
              <a:t>5/30/22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5600" y="732368"/>
            <a:ext cx="292608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4267200"/>
            <a:ext cx="29260800" cy="1206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25600" y="16950268"/>
            <a:ext cx="7586133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5/30/22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08266" y="16950268"/>
            <a:ext cx="10295467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300266" y="16950268"/>
            <a:ext cx="7586133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ontact@agency.cp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0CE1B1E5-42DE-EEC2-392D-761F79A7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1931"/>
            <a:ext cx="32537793" cy="216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625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ving, floor, indoor, room&#10;&#10;Description automatically generated">
            <a:extLst>
              <a:ext uri="{FF2B5EF4-FFF2-40B4-BE49-F238E27FC236}">
                <a16:creationId xmlns:a16="http://schemas.microsoft.com/office/drawing/2014/main" id="{DC6883D5-288F-A2BE-10E5-3A722C29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48" y="-1081136"/>
            <a:ext cx="32835648" cy="218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72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tree in the front&#10;&#10;Description automatically generated with low confidence">
            <a:extLst>
              <a:ext uri="{FF2B5EF4-FFF2-40B4-BE49-F238E27FC236}">
                <a16:creationId xmlns:a16="http://schemas.microsoft.com/office/drawing/2014/main" id="{7D306DE0-7E80-4822-41B7-785694F5B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-1297160"/>
            <a:ext cx="32544399" cy="216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997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512000" cy="18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ouse with a tree in the front&#10;&#10;Description automatically generated with low confidence">
            <a:extLst>
              <a:ext uri="{FF2B5EF4-FFF2-40B4-BE49-F238E27FC236}">
                <a16:creationId xmlns:a16="http://schemas.microsoft.com/office/drawing/2014/main" id="{BE491815-6AB7-AE6F-07C2-547736E6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-1297160"/>
            <a:ext cx="32544399" cy="216962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017602" cy="1828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689A3-82EA-034D-7C60-3A9A2B9E5A0A}"/>
              </a:ext>
            </a:extLst>
          </p:cNvPr>
          <p:cNvSpPr txBox="1"/>
          <p:nvPr/>
        </p:nvSpPr>
        <p:spPr>
          <a:xfrm>
            <a:off x="1274616" y="2992968"/>
            <a:ext cx="10728960" cy="85443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latin typeface="+mj-lt"/>
                <a:ea typeface="+mj-ea"/>
                <a:cs typeface="+mj-cs"/>
              </a:rPr>
              <a:t>Five Bedroom House</a:t>
            </a:r>
            <a:br>
              <a:rPr lang="en-US" sz="8800" dirty="0">
                <a:latin typeface="+mj-lt"/>
                <a:ea typeface="+mj-ea"/>
                <a:cs typeface="+mj-cs"/>
              </a:rPr>
            </a:br>
            <a:r>
              <a:rPr lang="en-US" sz="8800" dirty="0">
                <a:latin typeface="+mj-lt"/>
                <a:ea typeface="+mj-ea"/>
                <a:cs typeface="+mj-cs"/>
              </a:rPr>
              <a:t>Barnes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latin typeface="+mj-lt"/>
                <a:ea typeface="+mj-ea"/>
                <a:cs typeface="+mj-cs"/>
                <a:hlinkClick r:id="rId4"/>
              </a:rPr>
              <a:t>Contact@agency.com</a:t>
            </a:r>
            <a:endParaRPr lang="en-US" sz="88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latin typeface="+mj-lt"/>
                <a:ea typeface="+mj-ea"/>
                <a:cs typeface="+mj-cs"/>
              </a:rPr>
              <a:t>001-111-222-333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26456" y="924776"/>
            <a:ext cx="390144" cy="1877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2744" y="12125120"/>
            <a:ext cx="10607040" cy="4876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4EC3C-24F5-ACAB-0D0F-2904C1678068}"/>
              </a:ext>
            </a:extLst>
          </p:cNvPr>
          <p:cNvSpPr txBox="1"/>
          <p:nvPr/>
        </p:nvSpPr>
        <p:spPr>
          <a:xfrm>
            <a:off x="1282744" y="12407740"/>
            <a:ext cx="9058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Images by R Architecture on </a:t>
            </a:r>
            <a:r>
              <a:rPr lang="en-US" sz="4000" dirty="0" err="1"/>
              <a:t>Unsplash.com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472562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36DB114-B1CA-94E4-6DA3-BC10C2E4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2" y="0"/>
            <a:ext cx="32532982" cy="212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0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512000" cy="18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FE0BF-6B7C-F85F-4798-9C0EB0EEE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23298" b="1394"/>
          <a:stretch/>
        </p:blipFill>
        <p:spPr>
          <a:xfrm>
            <a:off x="9395968" y="10"/>
            <a:ext cx="23116032" cy="18287990"/>
          </a:xfrm>
          <a:prstGeom prst="rect">
            <a:avLst/>
          </a:prstGeom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017602" cy="1828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AEBFD-F3D9-CB7F-E167-5BE0BAE18AC1}"/>
              </a:ext>
            </a:extLst>
          </p:cNvPr>
          <p:cNvSpPr txBox="1"/>
          <p:nvPr/>
        </p:nvSpPr>
        <p:spPr>
          <a:xfrm>
            <a:off x="1274616" y="2992968"/>
            <a:ext cx="10728960" cy="85443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dirty="0" err="1">
                <a:latin typeface="+mj-lt"/>
                <a:ea typeface="+mj-ea"/>
                <a:cs typeface="+mj-cs"/>
              </a:rPr>
              <a:t>Narakeet.com</a:t>
            </a:r>
            <a:endParaRPr lang="en-US" sz="12800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26456" y="924776"/>
            <a:ext cx="390144" cy="1877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2744" y="12125120"/>
            <a:ext cx="10607040" cy="4876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491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AF5F35EE-7E1D-82B7-29D3-F436AE15C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1931"/>
            <a:ext cx="32537793" cy="2169186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98357" y="856472"/>
            <a:ext cx="11552819" cy="16478805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EA338-8806-F2AA-A3B3-1C7D8A176EBF}"/>
              </a:ext>
            </a:extLst>
          </p:cNvPr>
          <p:cNvSpPr txBox="1"/>
          <p:nvPr/>
        </p:nvSpPr>
        <p:spPr>
          <a:xfrm>
            <a:off x="1797965" y="2022090"/>
            <a:ext cx="9753600" cy="8524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dirty="0">
                <a:latin typeface="+mj-lt"/>
                <a:ea typeface="+mj-ea"/>
                <a:cs typeface="+mj-cs"/>
              </a:rPr>
              <a:t>Five Bedroom House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dirty="0">
                <a:latin typeface="+mj-lt"/>
                <a:ea typeface="+mj-ea"/>
                <a:cs typeface="+mj-cs"/>
              </a:rPr>
              <a:t>Barnes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6336" y="10835042"/>
            <a:ext cx="6898106" cy="0"/>
          </a:xfrm>
          <a:prstGeom prst="line">
            <a:avLst/>
          </a:prstGeom>
          <a:ln w="22225">
            <a:solidFill>
              <a:srgbClr val="5E6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8620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living, furniture&#10;&#10;Description automatically generated">
            <a:extLst>
              <a:ext uri="{FF2B5EF4-FFF2-40B4-BE49-F238E27FC236}">
                <a16:creationId xmlns:a16="http://schemas.microsoft.com/office/drawing/2014/main" id="{358BAE92-7FC3-1F10-A57C-08502876D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34"/>
            <a:ext cx="32512000" cy="216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29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, living, room&#10;&#10;Description automatically generated">
            <a:extLst>
              <a:ext uri="{FF2B5EF4-FFF2-40B4-BE49-F238E27FC236}">
                <a16:creationId xmlns:a16="http://schemas.microsoft.com/office/drawing/2014/main" id="{B3DC189F-DCAD-4710-8BB4-E8249C962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" y="-2521296"/>
            <a:ext cx="32508831" cy="216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39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a couch in a living room&#10;&#10;Description automatically generated with low confidence">
            <a:extLst>
              <a:ext uri="{FF2B5EF4-FFF2-40B4-BE49-F238E27FC236}">
                <a16:creationId xmlns:a16="http://schemas.microsoft.com/office/drawing/2014/main" id="{F9FDA9C5-F452-8430-45DD-C6245875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2446"/>
            <a:ext cx="32817840" cy="218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99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, ceiling&#10;&#10;Description automatically generated">
            <a:extLst>
              <a:ext uri="{FF2B5EF4-FFF2-40B4-BE49-F238E27FC236}">
                <a16:creationId xmlns:a16="http://schemas.microsoft.com/office/drawing/2014/main" id="{8AD8DC10-FFBA-2423-1D8A-F85F7C0D5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280"/>
            <a:ext cx="32523360" cy="21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24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room, floor&#10;&#10;Description automatically generated">
            <a:extLst>
              <a:ext uri="{FF2B5EF4-FFF2-40B4-BE49-F238E27FC236}">
                <a16:creationId xmlns:a16="http://schemas.microsoft.com/office/drawing/2014/main" id="{7D3E6565-67A1-8AE2-BCA1-D64CD38D1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0" y="-1697939"/>
            <a:ext cx="32525816" cy="216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1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toilet&#10;&#10;Description automatically generated">
            <a:extLst>
              <a:ext uri="{FF2B5EF4-FFF2-40B4-BE49-F238E27FC236}">
                <a16:creationId xmlns:a16="http://schemas.microsoft.com/office/drawing/2014/main" id="{D5CD1523-F719-AA7A-2190-3D5ED6DB0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" y="-1691116"/>
            <a:ext cx="32505346" cy="216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157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id="{5C10DEC8-F651-B94A-42D1-020E5F3E7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4666"/>
            <a:ext cx="33033864" cy="220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721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5.10 unknown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285</Words>
  <Application>Microsoft Macintosh PowerPoint</Application>
  <PresentationFormat>Custom</PresentationFormat>
  <Paragraphs>71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Gojko Adzic</cp:lastModifiedBy>
  <cp:revision>11</cp:revision>
  <cp:lastPrinted>2022-05-30T08:03:54Z</cp:lastPrinted>
  <dcterms:created xsi:type="dcterms:W3CDTF">2022-05-30T08:03:54Z</dcterms:created>
  <dcterms:modified xsi:type="dcterms:W3CDTF">2022-05-30T11:02:01Z</dcterms:modified>
</cp:coreProperties>
</file>