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9"/>
  </p:notesMasterIdLst>
  <p:sldIdLst>
    <p:sldId id="256" r:id="rId2"/>
    <p:sldId id="262" r:id="rId3"/>
    <p:sldId id="263" r:id="rId4"/>
    <p:sldId id="265" r:id="rId5"/>
    <p:sldId id="266" r:id="rId6"/>
    <p:sldId id="268" r:id="rId7"/>
    <p:sldId id="269" r:id="rId8"/>
    <p:sldId id="270" r:id="rId9"/>
    <p:sldId id="271" r:id="rId10"/>
    <p:sldId id="272" r:id="rId11"/>
    <p:sldId id="273" r:id="rId12"/>
    <p:sldId id="274" r:id="rId13"/>
    <p:sldId id="275" r:id="rId14"/>
    <p:sldId id="257" r:id="rId15"/>
    <p:sldId id="276" r:id="rId16"/>
    <p:sldId id="278" r:id="rId17"/>
    <p:sldId id="258" r:id="rId18"/>
  </p:sldIdLst>
  <p:sldSz cx="1624965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0FDAD-9CED-B28D-472A-D5FA8E716791}" v="204" dt="2020-08-08T13:16:11.357"/>
    <p1510:client id="{39EED368-E3E6-210B-39A7-541629333B3C}" v="2" dt="2020-08-29T12:15:35.520"/>
    <p1510:client id="{5FA27B7D-ADEB-FC77-5EF3-431CAE575742}" v="796" dt="2020-08-08T16:55:58.737"/>
    <p1510:client id="{E4B3C193-CE54-AB13-0B64-D34961A4F470}" v="46" dt="2020-08-29T12:24:49.674"/>
    <p1510:client id="{F5E1F698-99FE-5E2A-36F4-96F812189201}" v="168" dt="2020-08-08T11:11:54.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B1C7-877B-433F-85CF-C52BA38714CA}" type="datetimeFigureOut">
              <a:rPr lang="en-US"/>
              <a:t>8/29/2020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9AF0B-0945-4C58-A49A-CD96CC2BF292}" type="slidenum">
              <a:rPr lang="en-US"/>
              <a:t>‹#›</a:t>
            </a:fld>
            <a:endParaRPr lang="en-US"/>
          </a:p>
        </p:txBody>
      </p:sp>
    </p:spTree>
    <p:extLst>
      <p:ext uri="{BB962C8B-B14F-4D97-AF65-F5344CB8AC3E}">
        <p14:creationId xmlns:p14="http://schemas.microsoft.com/office/powerpoint/2010/main" val="370001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(duration: 3)</a:t>
            </a:r>
          </a:p>
          <a:p>
            <a:endParaRPr lang="en-US">
              <a:cs typeface="Calibri"/>
            </a:endParaRPr>
          </a:p>
        </p:txBody>
      </p:sp>
      <p:sp>
        <p:nvSpPr>
          <p:cNvPr id="4" name="Slide Number Placeholder 3"/>
          <p:cNvSpPr>
            <a:spLocks noGrp="1"/>
          </p:cNvSpPr>
          <p:nvPr>
            <p:ph type="sldNum" sz="quarter" idx="5"/>
          </p:nvPr>
        </p:nvSpPr>
        <p:spPr/>
        <p:txBody>
          <a:bodyPr/>
          <a:lstStyle/>
          <a:p>
            <a:fld id="{E939AF0B-0945-4C58-A49A-CD96CC2BF292}" type="slidenum">
              <a:rPr lang="en-US"/>
              <a:t>1</a:t>
            </a:fld>
            <a:endParaRPr lang="en-US"/>
          </a:p>
        </p:txBody>
      </p:sp>
    </p:spTree>
    <p:extLst>
      <p:ext uri="{BB962C8B-B14F-4D97-AF65-F5344CB8AC3E}">
        <p14:creationId xmlns:p14="http://schemas.microsoft.com/office/powerpoint/2010/main" val="424854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We can find the length of the third side by squaring the other two lengths, adding them and calculating the square root.</a:t>
            </a:r>
          </a:p>
        </p:txBody>
      </p:sp>
      <p:sp>
        <p:nvSpPr>
          <p:cNvPr id="4" name="Slide Number Placeholder 3"/>
          <p:cNvSpPr>
            <a:spLocks noGrp="1"/>
          </p:cNvSpPr>
          <p:nvPr>
            <p:ph type="sldNum" sz="quarter" idx="5"/>
          </p:nvPr>
        </p:nvSpPr>
        <p:spPr/>
        <p:txBody>
          <a:bodyPr/>
          <a:lstStyle/>
          <a:p>
            <a:fld id="{E939AF0B-0945-4C58-A49A-CD96CC2BF292}" type="slidenum">
              <a:rPr lang="en-US"/>
              <a:t>10</a:t>
            </a:fld>
            <a:endParaRPr lang="en-US"/>
          </a:p>
        </p:txBody>
      </p:sp>
    </p:spTree>
    <p:extLst>
      <p:ext uri="{BB962C8B-B14F-4D97-AF65-F5344CB8AC3E}">
        <p14:creationId xmlns:p14="http://schemas.microsoft.com/office/powerpoint/2010/main" val="423902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3 squared is 9, 4 squared is 16.</a:t>
            </a:r>
          </a:p>
        </p:txBody>
      </p:sp>
      <p:sp>
        <p:nvSpPr>
          <p:cNvPr id="4" name="Slide Number Placeholder 3"/>
          <p:cNvSpPr>
            <a:spLocks noGrp="1"/>
          </p:cNvSpPr>
          <p:nvPr>
            <p:ph type="sldNum" sz="quarter" idx="5"/>
          </p:nvPr>
        </p:nvSpPr>
        <p:spPr/>
        <p:txBody>
          <a:bodyPr/>
          <a:lstStyle/>
          <a:p>
            <a:fld id="{E939AF0B-0945-4C58-A49A-CD96CC2BF292}" type="slidenum">
              <a:rPr lang="en-US"/>
              <a:t>11</a:t>
            </a:fld>
            <a:endParaRPr lang="en-US"/>
          </a:p>
        </p:txBody>
      </p:sp>
    </p:spTree>
    <p:extLst>
      <p:ext uri="{BB962C8B-B14F-4D97-AF65-F5344CB8AC3E}">
        <p14:creationId xmlns:p14="http://schemas.microsoft.com/office/powerpoint/2010/main" val="353110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Together they are 25.</a:t>
            </a:r>
          </a:p>
        </p:txBody>
      </p:sp>
      <p:sp>
        <p:nvSpPr>
          <p:cNvPr id="4" name="Slide Number Placeholder 3"/>
          <p:cNvSpPr>
            <a:spLocks noGrp="1"/>
          </p:cNvSpPr>
          <p:nvPr>
            <p:ph type="sldNum" sz="quarter" idx="5"/>
          </p:nvPr>
        </p:nvSpPr>
        <p:spPr/>
        <p:txBody>
          <a:bodyPr/>
          <a:lstStyle/>
          <a:p>
            <a:fld id="{E939AF0B-0945-4C58-A49A-CD96CC2BF292}" type="slidenum">
              <a:rPr lang="en-US"/>
              <a:t>12</a:t>
            </a:fld>
            <a:endParaRPr lang="en-US"/>
          </a:p>
        </p:txBody>
      </p:sp>
    </p:spTree>
    <p:extLst>
      <p:ext uri="{BB962C8B-B14F-4D97-AF65-F5344CB8AC3E}">
        <p14:creationId xmlns:p14="http://schemas.microsoft.com/office/powerpoint/2010/main" val="93850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So the hypotenuse is 5 centimeters long.</a:t>
            </a:r>
          </a:p>
        </p:txBody>
      </p:sp>
      <p:sp>
        <p:nvSpPr>
          <p:cNvPr id="4" name="Slide Number Placeholder 3"/>
          <p:cNvSpPr>
            <a:spLocks noGrp="1"/>
          </p:cNvSpPr>
          <p:nvPr>
            <p:ph type="sldNum" sz="quarter" idx="5"/>
          </p:nvPr>
        </p:nvSpPr>
        <p:spPr/>
        <p:txBody>
          <a:bodyPr/>
          <a:lstStyle/>
          <a:p>
            <a:fld id="{E939AF0B-0945-4C58-A49A-CD96CC2BF292}" type="slidenum">
              <a:rPr lang="en-US"/>
              <a:t>13</a:t>
            </a:fld>
            <a:endParaRPr lang="en-US"/>
          </a:p>
        </p:txBody>
      </p:sp>
    </p:spTree>
    <p:extLst>
      <p:ext uri="{BB962C8B-B14F-4D97-AF65-F5344CB8AC3E}">
        <p14:creationId xmlns:p14="http://schemas.microsoft.com/office/powerpoint/2010/main" val="236840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t>The theorem is named after Pythagoras, one of the most influential ancient Greek mathematicians.</a:t>
            </a:r>
            <a:endParaRPr lang="en-US">
              <a:cs typeface="Calibri" panose="020F0502020204030204"/>
            </a:endParaRPr>
          </a:p>
          <a:p>
            <a:endParaRPr lang="en-US" dirty="0">
              <a:cs typeface="Calibri" panose="020F0502020204030204"/>
            </a:endParaRPr>
          </a:p>
          <a:p>
            <a:r>
              <a:rPr lang="en-US">
                <a:cs typeface="Calibri" panose="020F0502020204030204"/>
              </a:rPr>
              <a:t>(pause: 1)</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939AF0B-0945-4C58-A49A-CD96CC2BF292}" type="slidenum">
              <a:rPr lang="en-US"/>
              <a:t>14</a:t>
            </a:fld>
            <a:endParaRPr lang="en-US"/>
          </a:p>
        </p:txBody>
      </p:sp>
    </p:spTree>
    <p:extLst>
      <p:ext uri="{BB962C8B-B14F-4D97-AF65-F5344CB8AC3E}">
        <p14:creationId xmlns:p14="http://schemas.microsoft.com/office/powerpoint/2010/main" val="115036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b="1"/>
              <a:t>You can create videos like this one easily using </a:t>
            </a:r>
            <a:r>
              <a:rPr lang="en-US" b="1" err="1"/>
              <a:t>Narakeet</a:t>
            </a:r>
            <a:r>
              <a:rPr lang="en-US" b="1"/>
              <a:t>. </a:t>
            </a:r>
            <a:endParaRPr lang="en-US"/>
          </a:p>
          <a:p>
            <a:endParaRPr lang="en-US"/>
          </a:p>
          <a:p>
            <a:r>
              <a:rPr lang="en-US" b="1"/>
              <a:t>The voice you hear now was automatically created from text notes in a PowerPoint presentation. </a:t>
            </a:r>
            <a:endParaRPr lang="en-US"/>
          </a:p>
          <a:p>
            <a:endParaRPr lang="en-US"/>
          </a:p>
        </p:txBody>
      </p:sp>
      <p:sp>
        <p:nvSpPr>
          <p:cNvPr id="4" name="Slide Number Placeholder 3"/>
          <p:cNvSpPr>
            <a:spLocks noGrp="1"/>
          </p:cNvSpPr>
          <p:nvPr>
            <p:ph type="sldNum" sz="quarter" idx="5"/>
          </p:nvPr>
        </p:nvSpPr>
        <p:spPr/>
        <p:txBody>
          <a:bodyPr/>
          <a:lstStyle/>
          <a:p>
            <a:fld id="{E939AF0B-0945-4C58-A49A-CD96CC2BF292}" type="slidenum">
              <a:rPr lang="en-US"/>
              <a:t>15</a:t>
            </a:fld>
            <a:endParaRPr lang="en-US"/>
          </a:p>
        </p:txBody>
      </p:sp>
    </p:spTree>
    <p:extLst>
      <p:ext uri="{BB962C8B-B14F-4D97-AF65-F5344CB8AC3E}">
        <p14:creationId xmlns:p14="http://schemas.microsoft.com/office/powerpoint/2010/main" val="301657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t>Turn your lecture slides into narrated videos in three simple steps. Stop wasting time on recording audio, synchronizing picture with sound and adding subtitles. Let Narakeet do all the boring tasks, so you can focus on the content. </a:t>
            </a:r>
            <a:endParaRPr lang="en-US">
              <a:cs typeface="Calibri"/>
            </a:endParaRPr>
          </a:p>
        </p:txBody>
      </p:sp>
      <p:sp>
        <p:nvSpPr>
          <p:cNvPr id="4" name="Slide Number Placeholder 3"/>
          <p:cNvSpPr>
            <a:spLocks noGrp="1"/>
          </p:cNvSpPr>
          <p:nvPr>
            <p:ph type="sldNum" sz="quarter" idx="5"/>
          </p:nvPr>
        </p:nvSpPr>
        <p:spPr/>
        <p:txBody>
          <a:bodyPr/>
          <a:lstStyle/>
          <a:p>
            <a:fld id="{E939AF0B-0945-4C58-A49A-CD96CC2BF292}" type="slidenum">
              <a:rPr lang="en-US"/>
              <a:t>16</a:t>
            </a:fld>
            <a:endParaRPr lang="en-US"/>
          </a:p>
        </p:txBody>
      </p:sp>
    </p:spTree>
    <p:extLst>
      <p:ext uri="{BB962C8B-B14F-4D97-AF65-F5344CB8AC3E}">
        <p14:creationId xmlns:p14="http://schemas.microsoft.com/office/powerpoint/2010/main" val="423449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For more information, check out Narakeet.com</a:t>
            </a:r>
            <a:endParaRPr lang="en-US"/>
          </a:p>
          <a:p>
            <a:endParaRPr lang="en-US">
              <a:cs typeface="Calibri"/>
            </a:endParaRPr>
          </a:p>
          <a:p>
            <a:r>
              <a:rPr lang="en-US">
                <a:cs typeface="Calibri"/>
              </a:rPr>
              <a:t>(pause: 2)</a:t>
            </a:r>
          </a:p>
        </p:txBody>
      </p:sp>
      <p:sp>
        <p:nvSpPr>
          <p:cNvPr id="4" name="Slide Number Placeholder 3"/>
          <p:cNvSpPr>
            <a:spLocks noGrp="1"/>
          </p:cNvSpPr>
          <p:nvPr>
            <p:ph type="sldNum" sz="quarter" idx="5"/>
          </p:nvPr>
        </p:nvSpPr>
        <p:spPr/>
        <p:txBody>
          <a:bodyPr/>
          <a:lstStyle/>
          <a:p>
            <a:fld id="{E939AF0B-0945-4C58-A49A-CD96CC2BF292}" type="slidenum">
              <a:rPr lang="en-US"/>
              <a:t>17</a:t>
            </a:fld>
            <a:endParaRPr lang="en-US"/>
          </a:p>
        </p:txBody>
      </p:sp>
    </p:spTree>
    <p:extLst>
      <p:ext uri="{BB962C8B-B14F-4D97-AF65-F5344CB8AC3E}">
        <p14:creationId xmlns:p14="http://schemas.microsoft.com/office/powerpoint/2010/main" val="35516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t>The Pythagorean Theorem shows how to calculate the distance between any two points on a grid.</a:t>
            </a:r>
          </a:p>
        </p:txBody>
      </p:sp>
      <p:sp>
        <p:nvSpPr>
          <p:cNvPr id="4" name="Slide Number Placeholder 3"/>
          <p:cNvSpPr>
            <a:spLocks noGrp="1"/>
          </p:cNvSpPr>
          <p:nvPr>
            <p:ph type="sldNum" sz="quarter" idx="5"/>
          </p:nvPr>
        </p:nvSpPr>
        <p:spPr/>
        <p:txBody>
          <a:bodyPr/>
          <a:lstStyle/>
          <a:p>
            <a:fld id="{E939AF0B-0945-4C58-A49A-CD96CC2BF292}" type="slidenum">
              <a:rPr lang="en-US"/>
              <a:t>2</a:t>
            </a:fld>
            <a:endParaRPr lang="en-US"/>
          </a:p>
        </p:txBody>
      </p:sp>
    </p:spTree>
    <p:extLst>
      <p:ext uri="{BB962C8B-B14F-4D97-AF65-F5344CB8AC3E}">
        <p14:creationId xmlns:p14="http://schemas.microsoft.com/office/powerpoint/2010/main" val="143465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t>It explains the relationship between the sides of a right triangle. </a:t>
            </a:r>
            <a:endParaRPr lang="en-US">
              <a:cs typeface="Calibri"/>
            </a:endParaRPr>
          </a:p>
        </p:txBody>
      </p:sp>
      <p:sp>
        <p:nvSpPr>
          <p:cNvPr id="4" name="Slide Number Placeholder 3"/>
          <p:cNvSpPr>
            <a:spLocks noGrp="1"/>
          </p:cNvSpPr>
          <p:nvPr>
            <p:ph type="sldNum" sz="quarter" idx="5"/>
          </p:nvPr>
        </p:nvSpPr>
        <p:spPr/>
        <p:txBody>
          <a:bodyPr/>
          <a:lstStyle/>
          <a:p>
            <a:fld id="{E939AF0B-0945-4C58-A49A-CD96CC2BF292}" type="slidenum">
              <a:rPr lang="en-US"/>
              <a:t>3</a:t>
            </a:fld>
            <a:endParaRPr lang="en-US"/>
          </a:p>
        </p:txBody>
      </p:sp>
    </p:spTree>
    <p:extLst>
      <p:ext uri="{BB962C8B-B14F-4D97-AF65-F5344CB8AC3E}">
        <p14:creationId xmlns:p14="http://schemas.microsoft.com/office/powerpoint/2010/main" val="192398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Imagine drawing a square on each of the three sides.</a:t>
            </a:r>
          </a:p>
        </p:txBody>
      </p:sp>
      <p:sp>
        <p:nvSpPr>
          <p:cNvPr id="4" name="Slide Number Placeholder 3"/>
          <p:cNvSpPr>
            <a:spLocks noGrp="1"/>
          </p:cNvSpPr>
          <p:nvPr>
            <p:ph type="sldNum" sz="quarter" idx="5"/>
          </p:nvPr>
        </p:nvSpPr>
        <p:spPr/>
        <p:txBody>
          <a:bodyPr/>
          <a:lstStyle/>
          <a:p>
            <a:fld id="{E939AF0B-0945-4C58-A49A-CD96CC2BF292}" type="slidenum">
              <a:rPr lang="en-US"/>
              <a:t>4</a:t>
            </a:fld>
            <a:endParaRPr lang="en-US"/>
          </a:p>
        </p:txBody>
      </p:sp>
    </p:spTree>
    <p:extLst>
      <p:ext uri="{BB962C8B-B14F-4D97-AF65-F5344CB8AC3E}">
        <p14:creationId xmlns:p14="http://schemas.microsoft.com/office/powerpoint/2010/main" val="45419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The </a:t>
            </a:r>
            <a:r>
              <a:rPr lang="en-US"/>
              <a:t>Pythagorean theorem states that the area of the square opposite the right angle is equal to the sum of the other two areas.</a:t>
            </a:r>
            <a:endParaRPr lang="en-US">
              <a:cs typeface="Calibri"/>
            </a:endParaRPr>
          </a:p>
        </p:txBody>
      </p:sp>
      <p:sp>
        <p:nvSpPr>
          <p:cNvPr id="4" name="Slide Number Placeholder 3"/>
          <p:cNvSpPr>
            <a:spLocks noGrp="1"/>
          </p:cNvSpPr>
          <p:nvPr>
            <p:ph type="sldNum" sz="quarter" idx="5"/>
          </p:nvPr>
        </p:nvSpPr>
        <p:spPr/>
        <p:txBody>
          <a:bodyPr/>
          <a:lstStyle/>
          <a:p>
            <a:fld id="{E939AF0B-0945-4C58-A49A-CD96CC2BF292}" type="slidenum">
              <a:rPr lang="en-US"/>
              <a:t>5</a:t>
            </a:fld>
            <a:endParaRPr lang="en-US"/>
          </a:p>
        </p:txBody>
      </p:sp>
    </p:spTree>
    <p:extLst>
      <p:ext uri="{BB962C8B-B14F-4D97-AF65-F5344CB8AC3E}">
        <p14:creationId xmlns:p14="http://schemas.microsoft.com/office/powerpoint/2010/main" val="299190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The lengths of the A and B sides are easy to measure on a grid. The Pythagorean theorem allows us to calculate the length of the C side accurately.</a:t>
            </a:r>
          </a:p>
        </p:txBody>
      </p:sp>
      <p:sp>
        <p:nvSpPr>
          <p:cNvPr id="4" name="Slide Number Placeholder 3"/>
          <p:cNvSpPr>
            <a:spLocks noGrp="1"/>
          </p:cNvSpPr>
          <p:nvPr>
            <p:ph type="sldNum" sz="quarter" idx="5"/>
          </p:nvPr>
        </p:nvSpPr>
        <p:spPr/>
        <p:txBody>
          <a:bodyPr/>
          <a:lstStyle/>
          <a:p>
            <a:fld id="{E939AF0B-0945-4C58-A49A-CD96CC2BF292}" type="slidenum">
              <a:rPr lang="en-US"/>
              <a:t>6</a:t>
            </a:fld>
            <a:endParaRPr lang="en-US"/>
          </a:p>
        </p:txBody>
      </p:sp>
    </p:spTree>
    <p:extLst>
      <p:ext uri="{BB962C8B-B14F-4D97-AF65-F5344CB8AC3E}">
        <p14:creationId xmlns:p14="http://schemas.microsoft.com/office/powerpoint/2010/main" val="2037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The square of C is equal to the square of A plus the square of B.</a:t>
            </a:r>
          </a:p>
        </p:txBody>
      </p:sp>
      <p:sp>
        <p:nvSpPr>
          <p:cNvPr id="4" name="Slide Number Placeholder 3"/>
          <p:cNvSpPr>
            <a:spLocks noGrp="1"/>
          </p:cNvSpPr>
          <p:nvPr>
            <p:ph type="sldNum" sz="quarter" idx="5"/>
          </p:nvPr>
        </p:nvSpPr>
        <p:spPr/>
        <p:txBody>
          <a:bodyPr/>
          <a:lstStyle/>
          <a:p>
            <a:fld id="{E939AF0B-0945-4C58-A49A-CD96CC2BF292}" type="slidenum">
              <a:rPr lang="en-US"/>
              <a:t>7</a:t>
            </a:fld>
            <a:endParaRPr lang="en-US"/>
          </a:p>
        </p:txBody>
      </p:sp>
    </p:spTree>
    <p:extLst>
      <p:ext uri="{BB962C8B-B14F-4D97-AF65-F5344CB8AC3E}">
        <p14:creationId xmlns:p14="http://schemas.microsoft.com/office/powerpoint/2010/main" val="214288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Or to write this another way, the length of the hypotenuse is the square root of the sum of the squares of the other two sides.</a:t>
            </a:r>
          </a:p>
        </p:txBody>
      </p:sp>
      <p:sp>
        <p:nvSpPr>
          <p:cNvPr id="4" name="Slide Number Placeholder 3"/>
          <p:cNvSpPr>
            <a:spLocks noGrp="1"/>
          </p:cNvSpPr>
          <p:nvPr>
            <p:ph type="sldNum" sz="quarter" idx="5"/>
          </p:nvPr>
        </p:nvSpPr>
        <p:spPr/>
        <p:txBody>
          <a:bodyPr/>
          <a:lstStyle/>
          <a:p>
            <a:fld id="{E939AF0B-0945-4C58-A49A-CD96CC2BF292}" type="slidenum">
              <a:rPr lang="en-US"/>
              <a:t>8</a:t>
            </a:fld>
            <a:endParaRPr lang="en-US"/>
          </a:p>
        </p:txBody>
      </p:sp>
    </p:spTree>
    <p:extLst>
      <p:ext uri="{BB962C8B-B14F-4D97-AF65-F5344CB8AC3E}">
        <p14:creationId xmlns:p14="http://schemas.microsoft.com/office/powerpoint/2010/main" val="56940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a:cs typeface="Calibri"/>
              </a:rPr>
              <a:t>For example, if the two sides next to the right angle are 3 and 4 centimeters long,</a:t>
            </a:r>
          </a:p>
        </p:txBody>
      </p:sp>
      <p:sp>
        <p:nvSpPr>
          <p:cNvPr id="4" name="Slide Number Placeholder 3"/>
          <p:cNvSpPr>
            <a:spLocks noGrp="1"/>
          </p:cNvSpPr>
          <p:nvPr>
            <p:ph type="sldNum" sz="quarter" idx="5"/>
          </p:nvPr>
        </p:nvSpPr>
        <p:spPr/>
        <p:txBody>
          <a:bodyPr/>
          <a:lstStyle/>
          <a:p>
            <a:fld id="{E939AF0B-0945-4C58-A49A-CD96CC2BF292}" type="slidenum">
              <a:rPr lang="en-US"/>
              <a:t>9</a:t>
            </a:fld>
            <a:endParaRPr lang="en-US"/>
          </a:p>
        </p:txBody>
      </p:sp>
    </p:spTree>
    <p:extLst>
      <p:ext uri="{BB962C8B-B14F-4D97-AF65-F5344CB8AC3E}">
        <p14:creationId xmlns:p14="http://schemas.microsoft.com/office/powerpoint/2010/main" val="17373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2031206" y="1496484"/>
            <a:ext cx="12187238" cy="3183467"/>
          </a:xfrm>
        </p:spPr>
        <p:txBody>
          <a:bodyPr anchor="b"/>
          <a:lstStyle>
            <a:lvl1pPr algn="ctr">
              <a:defRPr sz="7997"/>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2031206" y="4802717"/>
            <a:ext cx="12187238" cy="2207683"/>
          </a:xfrm>
        </p:spPr>
        <p:txBody>
          <a:bodyPr/>
          <a:lstStyle>
            <a:lvl1pPr marL="0" indent="0" algn="ctr">
              <a:buNone/>
              <a:defRPr sz="3199"/>
            </a:lvl1pPr>
            <a:lvl2pPr marL="609356" indent="0" algn="ctr">
              <a:buNone/>
              <a:defRPr sz="2666"/>
            </a:lvl2pPr>
            <a:lvl3pPr marL="1218712" indent="0" algn="ctr">
              <a:buNone/>
              <a:defRPr sz="2399"/>
            </a:lvl3pPr>
            <a:lvl4pPr marL="1828068" indent="0" algn="ctr">
              <a:buNone/>
              <a:defRPr sz="2132"/>
            </a:lvl4pPr>
            <a:lvl5pPr marL="2437425" indent="0" algn="ctr">
              <a:buNone/>
              <a:defRPr sz="2132"/>
            </a:lvl5pPr>
            <a:lvl6pPr marL="3046781" indent="0" algn="ctr">
              <a:buNone/>
              <a:defRPr sz="2132"/>
            </a:lvl6pPr>
            <a:lvl7pPr marL="3656137" indent="0" algn="ctr">
              <a:buNone/>
              <a:defRPr sz="2132"/>
            </a:lvl7pPr>
            <a:lvl8pPr marL="4265493" indent="0" algn="ctr">
              <a:buNone/>
              <a:defRPr sz="2132"/>
            </a:lvl8pPr>
            <a:lvl9pPr marL="4874849" indent="0" algn="ctr">
              <a:buNone/>
              <a:defRPr sz="2132"/>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3606276" y="2"/>
            <a:ext cx="1512830" cy="63732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740658" y="1419773"/>
            <a:ext cx="5442451" cy="5444577"/>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54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57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11628656" y="486834"/>
            <a:ext cx="3503831"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1117163" y="486834"/>
            <a:ext cx="1030837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9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17164" y="2434167"/>
            <a:ext cx="14015323" cy="5146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64651" y="7623874"/>
            <a:ext cx="2361223" cy="1520127"/>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1108700" y="2279652"/>
            <a:ext cx="14015323" cy="3803649"/>
          </a:xfrm>
        </p:spPr>
        <p:txBody>
          <a:bodyPr anchor="b"/>
          <a:lstStyle>
            <a:lvl1pPr>
              <a:defRPr sz="7997"/>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1108700" y="6119285"/>
            <a:ext cx="14015323" cy="2000249"/>
          </a:xfrm>
        </p:spPr>
        <p:txBody>
          <a:bodyPr/>
          <a:lstStyle>
            <a:lvl1pPr marL="0" indent="0">
              <a:buNone/>
              <a:defRPr sz="3199">
                <a:solidFill>
                  <a:schemeClr val="tx1">
                    <a:tint val="75000"/>
                  </a:schemeClr>
                </a:solidFill>
              </a:defRPr>
            </a:lvl1pPr>
            <a:lvl2pPr marL="609356" indent="0">
              <a:buNone/>
              <a:defRPr sz="2666">
                <a:solidFill>
                  <a:schemeClr val="tx1">
                    <a:tint val="75000"/>
                  </a:schemeClr>
                </a:solidFill>
              </a:defRPr>
            </a:lvl2pPr>
            <a:lvl3pPr marL="1218712" indent="0">
              <a:buNone/>
              <a:defRPr sz="2399">
                <a:solidFill>
                  <a:schemeClr val="tx1">
                    <a:tint val="75000"/>
                  </a:schemeClr>
                </a:solidFill>
              </a:defRPr>
            </a:lvl3pPr>
            <a:lvl4pPr marL="1828068" indent="0">
              <a:buNone/>
              <a:defRPr sz="2132">
                <a:solidFill>
                  <a:schemeClr val="tx1">
                    <a:tint val="75000"/>
                  </a:schemeClr>
                </a:solidFill>
              </a:defRPr>
            </a:lvl4pPr>
            <a:lvl5pPr marL="2437425" indent="0">
              <a:buNone/>
              <a:defRPr sz="2132">
                <a:solidFill>
                  <a:schemeClr val="tx1">
                    <a:tint val="75000"/>
                  </a:schemeClr>
                </a:solidFill>
              </a:defRPr>
            </a:lvl5pPr>
            <a:lvl6pPr marL="3046781" indent="0">
              <a:buNone/>
              <a:defRPr sz="2132">
                <a:solidFill>
                  <a:schemeClr val="tx1">
                    <a:tint val="75000"/>
                  </a:schemeClr>
                </a:solidFill>
              </a:defRPr>
            </a:lvl6pPr>
            <a:lvl7pPr marL="3656137" indent="0">
              <a:buNone/>
              <a:defRPr sz="2132">
                <a:solidFill>
                  <a:schemeClr val="tx1">
                    <a:tint val="75000"/>
                  </a:schemeClr>
                </a:solidFill>
              </a:defRPr>
            </a:lvl7pPr>
            <a:lvl8pPr marL="4265493" indent="0">
              <a:buNone/>
              <a:defRPr sz="2132">
                <a:solidFill>
                  <a:schemeClr val="tx1">
                    <a:tint val="75000"/>
                  </a:schemeClr>
                </a:solidFill>
              </a:defRPr>
            </a:lvl8pPr>
            <a:lvl9pPr marL="4874849" indent="0">
              <a:buNone/>
              <a:defRPr sz="213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3606276" y="2"/>
            <a:ext cx="1512830" cy="637329"/>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740658" y="1419773"/>
            <a:ext cx="5442451" cy="5444577"/>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7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1117164" y="2434167"/>
            <a:ext cx="690610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8226385" y="2434167"/>
            <a:ext cx="690610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3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1119280" y="486834"/>
            <a:ext cx="14015323"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1119281" y="2241551"/>
            <a:ext cx="6874363" cy="1098549"/>
          </a:xfrm>
        </p:spPr>
        <p:txBody>
          <a:bodyPr anchor="b"/>
          <a:lstStyle>
            <a:lvl1pPr marL="0" indent="0">
              <a:buNone/>
              <a:defRPr sz="3199" b="1"/>
            </a:lvl1pPr>
            <a:lvl2pPr marL="609356" indent="0">
              <a:buNone/>
              <a:defRPr sz="2666" b="1"/>
            </a:lvl2pPr>
            <a:lvl3pPr marL="1218712" indent="0">
              <a:buNone/>
              <a:defRPr sz="2399" b="1"/>
            </a:lvl3pPr>
            <a:lvl4pPr marL="1828068" indent="0">
              <a:buNone/>
              <a:defRPr sz="2132" b="1"/>
            </a:lvl4pPr>
            <a:lvl5pPr marL="2437425" indent="0">
              <a:buNone/>
              <a:defRPr sz="2132" b="1"/>
            </a:lvl5pPr>
            <a:lvl6pPr marL="3046781" indent="0">
              <a:buNone/>
              <a:defRPr sz="2132" b="1"/>
            </a:lvl6pPr>
            <a:lvl7pPr marL="3656137" indent="0">
              <a:buNone/>
              <a:defRPr sz="2132" b="1"/>
            </a:lvl7pPr>
            <a:lvl8pPr marL="4265493" indent="0">
              <a:buNone/>
              <a:defRPr sz="2132" b="1"/>
            </a:lvl8pPr>
            <a:lvl9pPr marL="4874849" indent="0">
              <a:buNone/>
              <a:defRPr sz="2132"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1119281" y="3340100"/>
            <a:ext cx="687436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8226385" y="2241551"/>
            <a:ext cx="6908218" cy="1098549"/>
          </a:xfrm>
        </p:spPr>
        <p:txBody>
          <a:bodyPr anchor="b"/>
          <a:lstStyle>
            <a:lvl1pPr marL="0" indent="0">
              <a:buNone/>
              <a:defRPr sz="3199" b="1"/>
            </a:lvl1pPr>
            <a:lvl2pPr marL="609356" indent="0">
              <a:buNone/>
              <a:defRPr sz="2666" b="1"/>
            </a:lvl2pPr>
            <a:lvl3pPr marL="1218712" indent="0">
              <a:buNone/>
              <a:defRPr sz="2399" b="1"/>
            </a:lvl3pPr>
            <a:lvl4pPr marL="1828068" indent="0">
              <a:buNone/>
              <a:defRPr sz="2132" b="1"/>
            </a:lvl4pPr>
            <a:lvl5pPr marL="2437425" indent="0">
              <a:buNone/>
              <a:defRPr sz="2132" b="1"/>
            </a:lvl5pPr>
            <a:lvl6pPr marL="3046781" indent="0">
              <a:buNone/>
              <a:defRPr sz="2132" b="1"/>
            </a:lvl6pPr>
            <a:lvl7pPr marL="3656137" indent="0">
              <a:buNone/>
              <a:defRPr sz="2132" b="1"/>
            </a:lvl7pPr>
            <a:lvl8pPr marL="4265493" indent="0">
              <a:buNone/>
              <a:defRPr sz="2132" b="1"/>
            </a:lvl8pPr>
            <a:lvl9pPr marL="4874849" indent="0">
              <a:buNone/>
              <a:defRPr sz="2132"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8226385" y="3340100"/>
            <a:ext cx="690821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5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97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1119280" y="609600"/>
            <a:ext cx="5240935" cy="2133600"/>
          </a:xfrm>
        </p:spPr>
        <p:txBody>
          <a:bodyPr anchor="b"/>
          <a:lstStyle>
            <a:lvl1pPr>
              <a:defRPr sz="4265"/>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6908218" y="1316567"/>
            <a:ext cx="8226385" cy="6498167"/>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1119280" y="2743200"/>
            <a:ext cx="5240935" cy="5082117"/>
          </a:xfrm>
        </p:spPr>
        <p:txBody>
          <a:bodyPr/>
          <a:lstStyle>
            <a:lvl1pPr marL="0" indent="0">
              <a:buNone/>
              <a:defRPr sz="2132"/>
            </a:lvl1pPr>
            <a:lvl2pPr marL="609356" indent="0">
              <a:buNone/>
              <a:defRPr sz="1866"/>
            </a:lvl2pPr>
            <a:lvl3pPr marL="1218712" indent="0">
              <a:buNone/>
              <a:defRPr sz="1599"/>
            </a:lvl3pPr>
            <a:lvl4pPr marL="1828068" indent="0">
              <a:buNone/>
              <a:defRPr sz="1333"/>
            </a:lvl4pPr>
            <a:lvl5pPr marL="2437425" indent="0">
              <a:buNone/>
              <a:defRPr sz="1333"/>
            </a:lvl5pPr>
            <a:lvl6pPr marL="3046781" indent="0">
              <a:buNone/>
              <a:defRPr sz="1333"/>
            </a:lvl6pPr>
            <a:lvl7pPr marL="3656137" indent="0">
              <a:buNone/>
              <a:defRPr sz="1333"/>
            </a:lvl7pPr>
            <a:lvl8pPr marL="4265493" indent="0">
              <a:buNone/>
              <a:defRPr sz="1333"/>
            </a:lvl8pPr>
            <a:lvl9pPr marL="4874849"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37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1119280" y="609600"/>
            <a:ext cx="5240935" cy="2133600"/>
          </a:xfrm>
        </p:spPr>
        <p:txBody>
          <a:bodyPr anchor="b"/>
          <a:lstStyle>
            <a:lvl1pPr>
              <a:defRPr sz="4265"/>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6908218" y="1316567"/>
            <a:ext cx="8226385" cy="6498167"/>
          </a:xfrm>
        </p:spPr>
        <p:txBody>
          <a:bodyPr/>
          <a:lstStyle>
            <a:lvl1pPr marL="0" indent="0">
              <a:buNone/>
              <a:defRPr sz="4265"/>
            </a:lvl1pPr>
            <a:lvl2pPr marL="609356" indent="0">
              <a:buNone/>
              <a:defRPr sz="3732"/>
            </a:lvl2pPr>
            <a:lvl3pPr marL="1218712" indent="0">
              <a:buNone/>
              <a:defRPr sz="3199"/>
            </a:lvl3pPr>
            <a:lvl4pPr marL="1828068" indent="0">
              <a:buNone/>
              <a:defRPr sz="2666"/>
            </a:lvl4pPr>
            <a:lvl5pPr marL="2437425" indent="0">
              <a:buNone/>
              <a:defRPr sz="2666"/>
            </a:lvl5pPr>
            <a:lvl6pPr marL="3046781" indent="0">
              <a:buNone/>
              <a:defRPr sz="2666"/>
            </a:lvl6pPr>
            <a:lvl7pPr marL="3656137" indent="0">
              <a:buNone/>
              <a:defRPr sz="2666"/>
            </a:lvl7pPr>
            <a:lvl8pPr marL="4265493" indent="0">
              <a:buNone/>
              <a:defRPr sz="2666"/>
            </a:lvl8pPr>
            <a:lvl9pPr marL="4874849" indent="0">
              <a:buNone/>
              <a:defRPr sz="2666"/>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1119280" y="2743200"/>
            <a:ext cx="5240935" cy="5082117"/>
          </a:xfrm>
        </p:spPr>
        <p:txBody>
          <a:bodyPr/>
          <a:lstStyle>
            <a:lvl1pPr marL="0" indent="0">
              <a:buNone/>
              <a:defRPr sz="2132"/>
            </a:lvl1pPr>
            <a:lvl2pPr marL="609356" indent="0">
              <a:buNone/>
              <a:defRPr sz="1866"/>
            </a:lvl2pPr>
            <a:lvl3pPr marL="1218712" indent="0">
              <a:buNone/>
              <a:defRPr sz="1599"/>
            </a:lvl3pPr>
            <a:lvl4pPr marL="1828068" indent="0">
              <a:buNone/>
              <a:defRPr sz="1333"/>
            </a:lvl4pPr>
            <a:lvl5pPr marL="2437425" indent="0">
              <a:buNone/>
              <a:defRPr sz="1333"/>
            </a:lvl5pPr>
            <a:lvl6pPr marL="3046781" indent="0">
              <a:buNone/>
              <a:defRPr sz="1333"/>
            </a:lvl6pPr>
            <a:lvl7pPr marL="3656137" indent="0">
              <a:buNone/>
              <a:defRPr sz="1333"/>
            </a:lvl7pPr>
            <a:lvl8pPr marL="4265493" indent="0">
              <a:buNone/>
              <a:defRPr sz="1333"/>
            </a:lvl8pPr>
            <a:lvl9pPr marL="4874849"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8/29/2020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518827" y="6455175"/>
            <a:ext cx="2316535" cy="127888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3987111" y="3"/>
            <a:ext cx="1131995" cy="476891"/>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53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1117164" y="486834"/>
            <a:ext cx="14015323"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1117164" y="2434167"/>
            <a:ext cx="14015323"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1117164" y="8475134"/>
            <a:ext cx="3656171" cy="486833"/>
          </a:xfrm>
          <a:prstGeom prst="rect">
            <a:avLst/>
          </a:prstGeom>
        </p:spPr>
        <p:txBody>
          <a:bodyPr vert="horz" lIns="91440" tIns="45720" rIns="91440" bIns="45720" rtlCol="0" anchor="ctr"/>
          <a:lstStyle>
            <a:lvl1pPr algn="l">
              <a:defRPr sz="1599" cap="none" spc="0" baseline="0">
                <a:solidFill>
                  <a:schemeClr val="tx1">
                    <a:tint val="75000"/>
                  </a:schemeClr>
                </a:solidFill>
                <a:latin typeface="+mn-lt"/>
              </a:defRPr>
            </a:lvl1pPr>
          </a:lstStyle>
          <a:p>
            <a:fld id="{82EDB8D0-98ED-4B86-9D5F-E61ADC70144D}" type="datetimeFigureOut">
              <a:rPr lang="en-US" smtClean="0"/>
              <a:pPr/>
              <a:t>8/29/2020</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5382697" y="8475134"/>
            <a:ext cx="5484257" cy="486833"/>
          </a:xfrm>
          <a:prstGeom prst="rect">
            <a:avLst/>
          </a:prstGeom>
        </p:spPr>
        <p:txBody>
          <a:bodyPr vert="horz" lIns="91440" tIns="45720" rIns="91440" bIns="45720" rtlCol="0" anchor="ctr"/>
          <a:lstStyle>
            <a:lvl1pPr algn="ctr">
              <a:defRPr sz="1599"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11476315" y="8475134"/>
            <a:ext cx="3656171" cy="486833"/>
          </a:xfrm>
          <a:prstGeom prst="rect">
            <a:avLst/>
          </a:prstGeom>
        </p:spPr>
        <p:txBody>
          <a:bodyPr vert="horz" lIns="91440" tIns="45720" rIns="91440" bIns="45720" rtlCol="0" anchor="ctr"/>
          <a:lstStyle>
            <a:lvl1pPr algn="r">
              <a:defRPr sz="1599"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5096265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 y="1786"/>
            <a:ext cx="16245588" cy="9140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0544" y="1788"/>
            <a:ext cx="1512830" cy="637080"/>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51091"/>
            <a:ext cx="10917734" cy="7691124"/>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7474" y="1788"/>
            <a:ext cx="3038469" cy="1689720"/>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968521" y="688049"/>
            <a:ext cx="3189888" cy="31033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708207" y="246934"/>
            <a:ext cx="0" cy="2129445"/>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755091" y="5604166"/>
            <a:ext cx="5442451" cy="5442451"/>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859080" y="3659906"/>
            <a:ext cx="10524006" cy="3182223"/>
          </a:xfrm>
        </p:spPr>
        <p:txBody>
          <a:bodyPr>
            <a:norm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a:r>
              <a:rPr lang="en-US" sz="7197">
                <a:solidFill>
                  <a:srgbClr val="FFFFFF"/>
                </a:solidFill>
                <a:latin typeface="Arial"/>
                <a:cs typeface="Arial"/>
              </a:rPr>
              <a:t>Pythagorean Theorem</a:t>
            </a:r>
            <a:endParaRPr lang="en-US" sz="7197">
              <a:latin typeface="Arial"/>
              <a:cs typeface="Arial"/>
            </a:endParaRPr>
          </a:p>
        </p:txBody>
      </p:sp>
      <p:sp>
        <p:nvSpPr>
          <p:cNvPr id="3" name="Subtitle 2"/>
          <p:cNvSpPr>
            <a:spLocks noGrp="1"/>
          </p:cNvSpPr>
          <p:nvPr>
            <p:ph type="subTitle" idx="1"/>
          </p:nvPr>
        </p:nvSpPr>
        <p:spPr>
          <a:xfrm>
            <a:off x="859080" y="6964848"/>
            <a:ext cx="8782844" cy="1326584"/>
          </a:xfrm>
        </p:spPr>
        <p:txBody>
          <a:bodyPr vert="horz" lIns="121872" tIns="60936" rIns="121872" bIns="60936" rtlCol="0" anchor="t">
            <a:norm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a:r>
              <a:rPr lang="en-US">
                <a:solidFill>
                  <a:srgbClr val="FFFFFF"/>
                </a:solidFill>
                <a:latin typeface="Arial"/>
                <a:cs typeface="Arial"/>
              </a:rPr>
              <a:t>Easy Geometry Lessons</a:t>
            </a:r>
          </a:p>
          <a:p>
            <a:pPr algn="l"/>
            <a:r>
              <a:rPr lang="en-US" sz="2350" i="1">
                <a:solidFill>
                  <a:srgbClr val="FFFFFF"/>
                </a:solidFill>
                <a:latin typeface="Arial"/>
                <a:cs typeface="Arial"/>
              </a:rPr>
              <a:t>Made with Narakeet</a:t>
            </a: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8334" y="3933236"/>
            <a:ext cx="1581317" cy="236127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F425F003-DE34-4B30-8876-62B679448035}"/>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1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4AF61DB7-2A71-4F15-917E-C267EC415751}"/>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2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B4100156-E786-4DF9-A765-F00CEAB2E451}"/>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53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6FD14605-092C-4329-9D51-ECA03C1B260C}"/>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Shape 55">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06276" y="1788"/>
            <a:ext cx="1512830" cy="637080"/>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Arc 57">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740658" y="1421004"/>
            <a:ext cx="5442451" cy="5442451"/>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Rectangle 5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9650"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Arc 6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900501" y="1035848"/>
            <a:ext cx="3982309" cy="398230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BF6446-749F-4075-ABAD-587553A63A5F}"/>
              </a:ext>
            </a:extLst>
          </p:cNvPr>
          <p:cNvSpPr>
            <a:spLocks noGrp="1"/>
          </p:cNvSpPr>
          <p:nvPr>
            <p:ph type="title"/>
          </p:nvPr>
        </p:nvSpPr>
        <p:spPr>
          <a:xfrm>
            <a:off x="1189959" y="1827967"/>
            <a:ext cx="6778125" cy="3182223"/>
          </a:xfrm>
        </p:spPr>
        <p:txBody>
          <a:bodyPr vert="horz" lIns="121872" tIns="60936" rIns="121872" bIns="60936" rtlCol="0" anchor="b">
            <a:norm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r>
              <a:rPr lang="en-US" sz="6797" kern="1200">
                <a:solidFill>
                  <a:schemeClr val="bg1"/>
                </a:solidFill>
                <a:latin typeface="Arial"/>
                <a:cs typeface="Arial"/>
              </a:rPr>
              <a:t>Pythagoras </a:t>
            </a:r>
            <a:br>
              <a:rPr lang="en-US" sz="6797">
                <a:latin typeface="Arial"/>
              </a:rPr>
            </a:br>
            <a:r>
              <a:rPr lang="en-US" sz="6797" kern="1200">
                <a:solidFill>
                  <a:schemeClr val="bg1"/>
                </a:solidFill>
                <a:latin typeface="Arial"/>
                <a:cs typeface="Arial"/>
              </a:rPr>
              <a:t>(570 – 495 BC)</a:t>
            </a:r>
          </a:p>
        </p:txBody>
      </p:sp>
      <p:sp>
        <p:nvSpPr>
          <p:cNvPr id="64" name="Oval 6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4346" y="1111601"/>
            <a:ext cx="1472682" cy="14327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A picture containing building, sitting, chair, seat&#10;&#10;Description automatically generated">
            <a:extLst>
              <a:ext uri="{FF2B5EF4-FFF2-40B4-BE49-F238E27FC236}">
                <a16:creationId xmlns:a16="http://schemas.microsoft.com/office/drawing/2014/main" id="{7D04E0AB-BC81-479F-8236-B2DF994A20CF}"/>
              </a:ext>
            </a:extLst>
          </p:cNvPr>
          <p:cNvPicPr>
            <a:picLocks noGrp="1" noChangeAspect="1"/>
          </p:cNvPicPr>
          <p:nvPr>
            <p:ph idx="1"/>
          </p:nvPr>
        </p:nvPicPr>
        <p:blipFill rotWithShape="1">
          <a:blip r:embed="rId3"/>
          <a:srcRect t="7269" b="17731"/>
          <a:stretch/>
        </p:blipFill>
        <p:spPr>
          <a:xfrm>
            <a:off x="8691082" y="1062052"/>
            <a:ext cx="6847351" cy="684735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66" name="Rectangle 6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6058" y="6566399"/>
            <a:ext cx="1168482" cy="1168482"/>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49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8374" y="6454190"/>
            <a:ext cx="2315630" cy="1278882"/>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87111" y="1789"/>
            <a:ext cx="1131995" cy="476704"/>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 name="Rectangle 87">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Arc 89">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940640" y="492446"/>
            <a:ext cx="3982309" cy="398230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23" y="7591208"/>
            <a:ext cx="727849" cy="7278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3" descr="A screenshot of a social media post&#10;&#10;Description automatically generated">
            <a:extLst>
              <a:ext uri="{FF2B5EF4-FFF2-40B4-BE49-F238E27FC236}">
                <a16:creationId xmlns:a16="http://schemas.microsoft.com/office/drawing/2014/main" id="{9B82939B-3F62-4354-A66E-9BEEB9A76FA1}"/>
              </a:ext>
            </a:extLst>
          </p:cNvPr>
          <p:cNvPicPr>
            <a:picLocks noChangeAspect="1"/>
          </p:cNvPicPr>
          <p:nvPr/>
        </p:nvPicPr>
        <p:blipFill>
          <a:blip r:embed="rId3"/>
          <a:stretch>
            <a:fillRect/>
          </a:stretch>
        </p:blipFill>
        <p:spPr>
          <a:xfrm>
            <a:off x="462" y="1531"/>
            <a:ext cx="17305219" cy="9144641"/>
          </a:xfrm>
          <a:prstGeom prst="rect">
            <a:avLst/>
          </a:prstGeom>
        </p:spPr>
      </p:pic>
    </p:spTree>
    <p:extLst>
      <p:ext uri="{BB962C8B-B14F-4D97-AF65-F5344CB8AC3E}">
        <p14:creationId xmlns:p14="http://schemas.microsoft.com/office/powerpoint/2010/main" val="291888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E24-557B-4D9A-9D9A-BA7E339D5D03}"/>
              </a:ext>
            </a:extLst>
          </p:cNvPr>
          <p:cNvSpPr>
            <a:spLocks noGrp="1"/>
          </p:cNvSpPr>
          <p:nvPr>
            <p:ph type="title"/>
          </p:nvPr>
        </p:nvSpPr>
        <p:spPr/>
        <p:txBody>
          <a:bodyPr>
            <a:noAutofit/>
          </a:bodyPr>
          <a:lstStyle/>
          <a:p>
            <a:r>
              <a:rPr lang="en-US" sz="7200">
                <a:latin typeface="Arial"/>
                <a:cs typeface="Arial"/>
              </a:rPr>
              <a:t>Turn slides into narrated videos!</a:t>
            </a:r>
            <a:endParaRPr lang="en-US" sz="7200">
              <a:latin typeface="Arial"/>
              <a:ea typeface="+mj-lt"/>
              <a:cs typeface="+mj-lt"/>
            </a:endParaRPr>
          </a:p>
        </p:txBody>
      </p:sp>
      <p:sp>
        <p:nvSpPr>
          <p:cNvPr id="3" name="Content Placeholder 2">
            <a:extLst>
              <a:ext uri="{FF2B5EF4-FFF2-40B4-BE49-F238E27FC236}">
                <a16:creationId xmlns:a16="http://schemas.microsoft.com/office/drawing/2014/main" id="{FB792079-8872-4834-B245-90BE6E8C6F8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4800">
                <a:latin typeface="Arial"/>
                <a:ea typeface="+mn-lt"/>
                <a:cs typeface="+mn-lt"/>
              </a:rPr>
              <a:t> Add narration text into presenter notes </a:t>
            </a:r>
            <a:endParaRPr lang="en-US" sz="4800">
              <a:latin typeface="Arial"/>
              <a:cs typeface="Arial"/>
            </a:endParaRPr>
          </a:p>
          <a:p>
            <a:pPr marL="514350" indent="-514350">
              <a:buAutoNum type="arabicPeriod"/>
            </a:pPr>
            <a:r>
              <a:rPr lang="en-US" sz="4800">
                <a:latin typeface="Arial"/>
                <a:ea typeface="+mn-lt"/>
                <a:cs typeface="+mn-lt"/>
              </a:rPr>
              <a:t> Upload PowerPoint to Narakeet.com </a:t>
            </a:r>
          </a:p>
          <a:p>
            <a:pPr marL="514350" indent="-514350">
              <a:buAutoNum type="arabicPeriod"/>
            </a:pPr>
            <a:r>
              <a:rPr lang="en-US" sz="4800">
                <a:latin typeface="Arial"/>
                <a:ea typeface="+mn-lt"/>
                <a:cs typeface="+mn-lt"/>
              </a:rPr>
              <a:t> Download your MP4 video file</a:t>
            </a:r>
            <a:endParaRPr lang="en-US" sz="4800">
              <a:latin typeface="Arial"/>
              <a:cs typeface="Arial"/>
            </a:endParaRPr>
          </a:p>
        </p:txBody>
      </p:sp>
    </p:spTree>
    <p:extLst>
      <p:ext uri="{BB962C8B-B14F-4D97-AF65-F5344CB8AC3E}">
        <p14:creationId xmlns:p14="http://schemas.microsoft.com/office/powerpoint/2010/main" val="165236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06276" y="1788"/>
            <a:ext cx="1512830" cy="637080"/>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740658" y="1421004"/>
            <a:ext cx="5442451" cy="5442451"/>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 y="1786"/>
            <a:ext cx="16245588" cy="9140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9650"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9650" cy="9140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3106" y="200281"/>
            <a:ext cx="8743439" cy="8743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A04280-5C81-4DE8-BE83-707EDED231A0}"/>
              </a:ext>
            </a:extLst>
          </p:cNvPr>
          <p:cNvSpPr>
            <a:spLocks noGrp="1"/>
          </p:cNvSpPr>
          <p:nvPr>
            <p:ph type="title"/>
          </p:nvPr>
        </p:nvSpPr>
        <p:spPr>
          <a:xfrm>
            <a:off x="4418315" y="4151750"/>
            <a:ext cx="7413020" cy="1040368"/>
          </a:xfrm>
        </p:spPr>
        <p:txBody>
          <a:bodyPr vert="horz" lIns="121872" tIns="60936" rIns="121872" bIns="60936" rtlCol="0" anchor="b">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ctr"/>
            <a:r>
              <a:rPr lang="en-US" sz="5300">
                <a:latin typeface="Arial Black"/>
              </a:rPr>
              <a:t>Narakeet.com</a:t>
            </a:r>
          </a:p>
        </p:txBody>
      </p:sp>
      <p:sp>
        <p:nvSpPr>
          <p:cNvPr id="20" name="Arc 19">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3324193" y="10009"/>
            <a:ext cx="9084799" cy="9084799"/>
          </a:xfrm>
          <a:prstGeom prst="arc">
            <a:avLst>
              <a:gd name="adj1" fmla="val 16200000"/>
              <a:gd name="adj2" fmla="val 20093138"/>
            </a:avLst>
          </a:prstGeom>
          <a:ln w="127000" cap="rnd">
            <a:solidFill>
              <a:schemeClr val="accent2">
                <a:lumMod val="75000"/>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389" y="7080317"/>
            <a:ext cx="940896" cy="9153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14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8374" y="6454190"/>
            <a:ext cx="2315630" cy="1278882"/>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87111" y="1789"/>
            <a:ext cx="1131995" cy="476704"/>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close up of a logo&#10;&#10;Description automatically generated">
            <a:extLst>
              <a:ext uri="{FF2B5EF4-FFF2-40B4-BE49-F238E27FC236}">
                <a16:creationId xmlns:a16="http://schemas.microsoft.com/office/drawing/2014/main" id="{FF394CB6-E5B0-4836-9050-5A50E52B03D2}"/>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104" name="Arc 10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72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8374" y="6454190"/>
            <a:ext cx="2315630" cy="1278882"/>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l"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87111" y="1789"/>
            <a:ext cx="1131995" cy="476704"/>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9F629241-A65E-46E0-B607-2C6C04F75286}"/>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104" name="Arc 10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22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5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1A52D7E0-C302-42C1-9411-8285F505D3C9}"/>
              </a:ext>
            </a:extLst>
          </p:cNvPr>
          <p:cNvPicPr>
            <a:picLocks noChangeAspect="1"/>
          </p:cNvPicPr>
          <p:nvPr/>
        </p:nvPicPr>
        <p:blipFill rotWithShape="1">
          <a:blip r:embed="rId3"/>
          <a:srcRect t="2616" r="1" b="1"/>
          <a:stretch/>
        </p:blipFill>
        <p:spPr>
          <a:xfrm>
            <a:off x="348773" y="545156"/>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50" name="Arc 5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Oval 5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14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picture containing game&#10;&#10;Description automatically generated">
            <a:extLst>
              <a:ext uri="{FF2B5EF4-FFF2-40B4-BE49-F238E27FC236}">
                <a16:creationId xmlns:a16="http://schemas.microsoft.com/office/drawing/2014/main" id="{0A8C9E03-7BFC-4BD4-BDB7-293FED1D4BF8}"/>
              </a:ext>
            </a:extLst>
          </p:cNvPr>
          <p:cNvPicPr>
            <a:picLocks noChangeAspect="1"/>
          </p:cNvPicPr>
          <p:nvPr/>
        </p:nvPicPr>
        <p:blipFill rotWithShape="1">
          <a:blip r:embed="rId3"/>
          <a:srcRect t="2616" r="1" b="1"/>
          <a:stretch/>
        </p:blipFill>
        <p:spPr>
          <a:xfrm>
            <a:off x="348773" y="545156"/>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37" name="Arc 36">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6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screenshot of a cell phone&#10;&#10;Description automatically generated">
            <a:extLst>
              <a:ext uri="{FF2B5EF4-FFF2-40B4-BE49-F238E27FC236}">
                <a16:creationId xmlns:a16="http://schemas.microsoft.com/office/drawing/2014/main" id="{C11E7ACD-BF37-4793-8EEB-6358023A93D4}"/>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36" name="Arc 35">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64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9DB4078D-A3DF-400D-91BD-0022D998467A}"/>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27" name="Arc 26">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92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FBCD8DD2-1E9E-4EB8-8AF7-0FE4E2C1BFA8}"/>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58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6"/>
            <a:ext cx="16245588" cy="914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A close up of a logo&#10;&#10;Description automatically generated">
            <a:extLst>
              <a:ext uri="{FF2B5EF4-FFF2-40B4-BE49-F238E27FC236}">
                <a16:creationId xmlns:a16="http://schemas.microsoft.com/office/drawing/2014/main" id="{32C87700-F8BD-4421-8EC5-D75F63E62543}"/>
              </a:ext>
            </a:extLst>
          </p:cNvPr>
          <p:cNvPicPr>
            <a:picLocks noChangeAspect="1"/>
          </p:cNvPicPr>
          <p:nvPr/>
        </p:nvPicPr>
        <p:blipFill rotWithShape="1">
          <a:blip r:embed="rId3"/>
          <a:srcRect r="1" b="2618"/>
          <a:stretch/>
        </p:blipFill>
        <p:spPr>
          <a:xfrm>
            <a:off x="348773" y="312413"/>
            <a:ext cx="15552104" cy="8519176"/>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756345" y="492446"/>
            <a:ext cx="3982309" cy="398230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947" y="7591208"/>
            <a:ext cx="727849" cy="7278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15247"/>
      </p:ext>
    </p:extLst>
  </p:cSld>
  <p:clrMapOvr>
    <a:masterClrMapping/>
  </p:clrMapOvr>
</p:sld>
</file>

<file path=ppt/theme/theme1.xml><?xml version="1.0" encoding="utf-8"?>
<a:theme xmlns:a="http://schemas.openxmlformats.org/drawingml/2006/main" name="ShapesVTI">
  <a:themeElements>
    <a:clrScheme name="Office Theme">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ShapesVTI</vt:lpstr>
      <vt:lpstr>Pythagorean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Pythagoras  (570 – 495 BC)</vt:lpstr>
      <vt:lpstr>PowerPoint Presentation</vt:lpstr>
      <vt:lpstr>Turn slides into narrated videos!</vt:lpstr>
      <vt:lpstr>Narakeet.com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cp:revision>
  <dcterms:created xsi:type="dcterms:W3CDTF">2020-08-08T10:38:05Z</dcterms:created>
  <dcterms:modified xsi:type="dcterms:W3CDTF">2020-08-29T13:39:35Z</dcterms:modified>
</cp:coreProperties>
</file>