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3352" r:id="rId2"/>
    <p:sldId id="3315" r:id="rId3"/>
    <p:sldId id="3340" r:id="rId4"/>
    <p:sldId id="3341" r:id="rId5"/>
    <p:sldId id="3313" r:id="rId6"/>
    <p:sldId id="3342" r:id="rId7"/>
    <p:sldId id="3339" r:id="rId8"/>
    <p:sldId id="3343" r:id="rId9"/>
    <p:sldId id="3256" r:id="rId10"/>
    <p:sldId id="3345" r:id="rId11"/>
    <p:sldId id="3346" r:id="rId12"/>
    <p:sldId id="3347" r:id="rId13"/>
    <p:sldId id="3348" r:id="rId14"/>
    <p:sldId id="3349" r:id="rId15"/>
    <p:sldId id="3301" r:id="rId16"/>
    <p:sldId id="3350" r:id="rId17"/>
    <p:sldId id="3362" r:id="rId18"/>
    <p:sldId id="3360" r:id="rId19"/>
    <p:sldId id="3361" r:id="rId20"/>
  </p:sldIdLst>
  <p:sldSz cx="16259175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CFF4D-C585-99B1-925F-1B4EA907E92B}" v="11" dt="2022-01-27T11:36:05.106"/>
    <p1510:client id="{7A45EE5D-FA4C-4B6C-5580-CCB4A9D98749}" v="333" dt="2020-08-29T13:00:08.468"/>
    <p1510:client id="{98B8F6ED-2D9B-51EC-65C3-DDE3983ACC1E}" v="183" dt="2020-08-29T12:50:51.089"/>
    <p1510:client id="{AB72FC38-01DF-5E0C-A49D-3B55857A10AB}" v="45" dt="2020-08-29T13:21:21.374"/>
    <p1510:client id="{D9F06392-8ACC-5E67-B752-9EAD94A0C9A8}" v="26" dt="2020-08-29T12:14:30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1A767-44C9-4750-9498-0418E2A150D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5631E-31B6-4703-8DF4-07B194A39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(duration: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9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(</a:t>
            </a:r>
            <a:r>
              <a:rPr lang="sr-Latn-RS" dirty="0" err="1"/>
              <a:t>transition</a:t>
            </a:r>
            <a:r>
              <a:rPr lang="sr-Latn-RS" dirty="0"/>
              <a:t>: 0.5)</a:t>
            </a:r>
            <a:endParaRPr lang="en-US" dirty="0"/>
          </a:p>
          <a:p>
            <a:pPr>
              <a:defRPr/>
            </a:pPr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 err="1"/>
              <a:t>It</a:t>
            </a:r>
            <a:r>
              <a:rPr lang="sr-Latn-RS" dirty="0"/>
              <a:t> is </a:t>
            </a:r>
            <a:r>
              <a:rPr lang="sr-Latn-RS" dirty="0" err="1"/>
              <a:t>made</a:t>
            </a:r>
            <a:r>
              <a:rPr lang="sr-Latn-RS" dirty="0"/>
              <a:t> </a:t>
            </a:r>
            <a:r>
              <a:rPr lang="sr-Latn-RS" dirty="0" err="1"/>
              <a:t>out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4 </a:t>
            </a:r>
            <a:r>
              <a:rPr lang="sr-Latn-RS" dirty="0" err="1"/>
              <a:t>completely</a:t>
            </a:r>
            <a:r>
              <a:rPr lang="sr-Latn-RS" dirty="0"/>
              <a:t> </a:t>
            </a:r>
            <a:r>
              <a:rPr lang="sr-Latn-RS" dirty="0" err="1"/>
              <a:t>natural</a:t>
            </a:r>
            <a:r>
              <a:rPr lang="sr-Latn-RS" dirty="0"/>
              <a:t> </a:t>
            </a:r>
            <a:r>
              <a:rPr lang="sr-Latn-RS" dirty="0" err="1"/>
              <a:t>ingredients</a:t>
            </a:r>
            <a:r>
              <a:rPr lang="sr-Latn-R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9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(</a:t>
            </a:r>
            <a:r>
              <a:rPr lang="sr-Latn-RS" dirty="0" err="1"/>
              <a:t>transition</a:t>
            </a:r>
            <a:r>
              <a:rPr lang="sr-Latn-RS" dirty="0"/>
              <a:t>: 0.5)</a:t>
            </a:r>
            <a:endParaRPr lang="en-US" dirty="0"/>
          </a:p>
          <a:p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r>
              <a:rPr lang="sr-Latn-RS" dirty="0" err="1"/>
              <a:t>Almond</a:t>
            </a:r>
            <a:r>
              <a:rPr lang="sr-Latn-RS" dirty="0"/>
              <a:t> </a:t>
            </a:r>
            <a:r>
              <a:rPr lang="sr-Latn-RS" dirty="0" err="1"/>
              <a:t>oil</a:t>
            </a:r>
            <a:endParaRPr lang="sr-Latn-RS" dirty="0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0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(</a:t>
            </a:r>
            <a:r>
              <a:rPr lang="sr-Latn-RS" dirty="0" err="1"/>
              <a:t>transition</a:t>
            </a:r>
            <a:r>
              <a:rPr lang="sr-Latn-RS" dirty="0"/>
              <a:t>: 0.5)</a:t>
            </a:r>
            <a:endParaRPr lang="en-US" dirty="0"/>
          </a:p>
          <a:p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r>
              <a:rPr lang="sr-Latn-RS" dirty="0" err="1"/>
              <a:t>wheat</a:t>
            </a:r>
            <a:r>
              <a:rPr lang="sr-Latn-RS" dirty="0"/>
              <a:t> </a:t>
            </a:r>
            <a:r>
              <a:rPr lang="sr-Latn-RS" dirty="0" err="1"/>
              <a:t>germ</a:t>
            </a:r>
            <a:r>
              <a:rPr lang="sr-Latn-RS" dirty="0"/>
              <a:t> </a:t>
            </a:r>
            <a:r>
              <a:rPr lang="sr-Latn-RS" dirty="0" err="1"/>
              <a:t>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60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(</a:t>
            </a:r>
            <a:r>
              <a:rPr lang="sr-Latn-RS" dirty="0" err="1"/>
              <a:t>transition</a:t>
            </a:r>
            <a:r>
              <a:rPr lang="sr-Latn-RS" dirty="0"/>
              <a:t>: 0.5)</a:t>
            </a:r>
            <a:endParaRPr lang="en-US" dirty="0"/>
          </a:p>
          <a:p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r>
              <a:rPr lang="sr-Latn-RS" dirty="0" err="1"/>
              <a:t>corn</a:t>
            </a:r>
            <a:r>
              <a:rPr lang="sr-Latn-RS" dirty="0"/>
              <a:t> </a:t>
            </a:r>
            <a:r>
              <a:rPr lang="sr-Latn-RS" dirty="0" err="1"/>
              <a:t>oil</a:t>
            </a:r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9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(</a:t>
            </a:r>
            <a:r>
              <a:rPr lang="sr-Latn-RS" dirty="0" err="1"/>
              <a:t>transition</a:t>
            </a:r>
            <a:r>
              <a:rPr lang="sr-Latn-RS" dirty="0"/>
              <a:t>: 0.5)</a:t>
            </a:r>
            <a:endParaRPr lang="en-US" dirty="0"/>
          </a:p>
          <a:p>
            <a:r>
              <a:rPr lang="sr-Latn-RS" dirty="0"/>
              <a:t>  </a:t>
            </a:r>
            <a:endParaRPr lang="sr-Latn-RS" dirty="0">
              <a:cs typeface="Calibri"/>
            </a:endParaRPr>
          </a:p>
          <a:p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sesame</a:t>
            </a:r>
            <a:r>
              <a:rPr lang="sr-Latn-R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9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(</a:t>
            </a:r>
            <a:r>
              <a:rPr lang="sr-Latn-RS" dirty="0" err="1"/>
              <a:t>transition</a:t>
            </a:r>
            <a:r>
              <a:rPr lang="sr-Latn-RS" dirty="0"/>
              <a:t>: 0.3)</a:t>
            </a:r>
            <a:endParaRPr lang="en-US" dirty="0"/>
          </a:p>
          <a:p>
            <a:pPr>
              <a:defRPr/>
            </a:pPr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 err="1"/>
              <a:t>Use</a:t>
            </a:r>
            <a:r>
              <a:rPr lang="sr-Latn-RS" dirty="0"/>
              <a:t> </a:t>
            </a:r>
            <a:r>
              <a:rPr lang="sr-Latn-RS" b="0" i="0" u="none" strike="noStrike" kern="1200" baseline="0" dirty="0" err="1"/>
              <a:t>it</a:t>
            </a:r>
            <a:r>
              <a:rPr lang="sr-Latn-RS" b="0" i="0" u="none" strike="noStrike" kern="1200" baseline="0" dirty="0"/>
              <a:t> </a:t>
            </a:r>
            <a:r>
              <a:rPr lang="sr-Latn-RS" b="0" i="0" u="none" strike="noStrike" kern="1200" baseline="0" dirty="0" err="1"/>
              <a:t>twice</a:t>
            </a:r>
            <a:r>
              <a:rPr lang="sr-Latn-RS" b="0" i="0" u="none" strike="noStrike" kern="1200" baseline="0" dirty="0"/>
              <a:t> </a:t>
            </a:r>
            <a:r>
              <a:rPr lang="sr-Latn-RS" b="0" i="0" u="none" strike="noStrike" kern="1200" baseline="0" dirty="0" err="1"/>
              <a:t>per</a:t>
            </a:r>
            <a:r>
              <a:rPr lang="sr-Latn-RS" b="0" i="0" u="none" strike="noStrike" kern="1200" baseline="0" dirty="0"/>
              <a:t> </a:t>
            </a:r>
            <a:r>
              <a:rPr lang="sr-Latn-RS" b="0" i="0" u="none" strike="noStrike" kern="1200" baseline="0" dirty="0" err="1"/>
              <a:t>day</a:t>
            </a:r>
            <a:r>
              <a:rPr lang="sr-Latn-R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83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You will see the results in just </a:t>
            </a:r>
            <a:r>
              <a:rPr lang="en-GB" b="0" i="0" u="none" strike="noStrike" kern="1200" baseline="0" dirty="0"/>
              <a:t>28 days!</a:t>
            </a:r>
            <a:endParaRPr lang="en-US" dirty="0"/>
          </a:p>
          <a:p>
            <a:pPr>
              <a:defRPr/>
            </a:pP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/>
              <a:t>(pause: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60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(voice: </a:t>
            </a:r>
            <a:r>
              <a:rPr lang="en-GB" dirty="0" err="1"/>
              <a:t>rodney</a:t>
            </a:r>
            <a:r>
              <a:rPr lang="en-GB" dirty="0"/>
              <a:t>)</a:t>
            </a:r>
            <a:endParaRPr lang="en-US" dirty="0"/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/>
              <a:t>Create videos like this one easily using </a:t>
            </a:r>
            <a:r>
              <a:rPr lang="en-GB" dirty="0" err="1"/>
              <a:t>Narakeet</a:t>
            </a:r>
            <a:r>
              <a:rPr lang="en-GB" dirty="0"/>
              <a:t>.</a:t>
            </a: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>
                <a:cs typeface="Calibri"/>
              </a:rPr>
              <a:t>The voiceover you heard was automatically created from speaker notes in a PowerPoint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84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Turn your slides into narrated videos in three simple steps. Stop wasting time on recording audio, synchronizing picture with sound and adding subtitles. Let </a:t>
            </a:r>
            <a:r>
              <a:rPr lang="en-US" dirty="0" err="1"/>
              <a:t>Narakeet</a:t>
            </a:r>
            <a:r>
              <a:rPr lang="en-US" dirty="0"/>
              <a:t> do all the boring tasks, so you can focus on the content. </a:t>
            </a:r>
            <a:endParaRPr lang="sr-Latn-RS" dirty="0"/>
          </a:p>
          <a:p>
            <a:pPr>
              <a:defRPr/>
            </a:pPr>
            <a:endParaRPr lang="sr-Latn-RS" dirty="0">
              <a:cs typeface="Calibri"/>
            </a:endParaRPr>
          </a:p>
          <a:p>
            <a:endParaRPr lang="sr-Latn-R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48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For more information, check out Narakeet.com</a:t>
            </a: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(pause: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Does your skin suffer from stretchmarks?</a:t>
            </a:r>
          </a:p>
          <a:p>
            <a:pPr>
              <a:defRPr/>
            </a:pPr>
            <a:r>
              <a:rPr lang="en-US" dirty="0"/>
              <a:t> </a:t>
            </a:r>
            <a:endParaRPr lang="en-GB" dirty="0"/>
          </a:p>
          <a:p>
            <a:pPr>
              <a:defRPr/>
            </a:pPr>
            <a:r>
              <a:rPr lang="en-US" dirty="0"/>
              <a:t>(transition: 1)</a:t>
            </a: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/>
              <a:t> </a:t>
            </a:r>
            <a:endParaRPr lang="en-GB" dirty="0"/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(transition: 0.2)</a:t>
            </a: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dehydration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631E-31B6-4703-8DF4-07B194A39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9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(transition: 0.2)</a:t>
            </a:r>
            <a:endParaRPr lang="en-US" dirty="0"/>
          </a:p>
          <a:p>
            <a:pPr>
              <a:defRPr/>
            </a:pP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/>
              <a:t>or damage caused by sunburn?</a:t>
            </a:r>
            <a:endParaRPr lang="en-GB" dirty="0"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631E-31B6-4703-8DF4-07B194A39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5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(pause: 0.2)</a:t>
            </a:r>
            <a:endParaRPr lang="en-US" dirty="0"/>
          </a:p>
          <a:p>
            <a:pPr>
              <a:defRPr/>
            </a:pP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/>
              <a:t>(narration-mode: fragment)</a:t>
            </a:r>
            <a:endParaRPr lang="en-US" dirty="0"/>
          </a:p>
          <a:p>
            <a:pPr>
              <a:defRPr/>
            </a:pP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/>
              <a:t>Looking for the best solution to these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4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we reached the south of Africa.</a:t>
            </a:r>
            <a:endParaRPr lang="en-US" dirty="0">
              <a:cs typeface="Calibri"/>
            </a:endParaRP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4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(</a:t>
            </a:r>
            <a:r>
              <a:rPr lang="sr-Latn-RS" dirty="0" err="1"/>
              <a:t>pause</a:t>
            </a:r>
            <a:r>
              <a:rPr lang="sr-Latn-RS" dirty="0"/>
              <a:t>: 0.2)</a:t>
            </a:r>
            <a:endParaRPr lang="en-US" dirty="0"/>
          </a:p>
          <a:p>
            <a:pPr>
              <a:defRPr/>
            </a:pPr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/>
              <a:t>**</a:t>
            </a:r>
            <a:r>
              <a:rPr lang="sr-Latn-RS" dirty="0" err="1"/>
              <a:t>What’s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secret</a:t>
            </a:r>
            <a:r>
              <a:rPr lang="sr-Latn-RS" dirty="0"/>
              <a:t>?**  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/>
              <a:t>(</a:t>
            </a:r>
            <a:r>
              <a:rPr lang="sr-Latn-RS" dirty="0" err="1"/>
              <a:t>pause</a:t>
            </a:r>
            <a:r>
              <a:rPr lang="sr-Latn-RS" dirty="0"/>
              <a:t>: 0.1)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/>
              <a:t>(</a:t>
            </a:r>
            <a:r>
              <a:rPr lang="sr-Latn-RS" dirty="0" err="1"/>
              <a:t>narration</a:t>
            </a:r>
            <a:r>
              <a:rPr lang="sr-Latn-RS" dirty="0"/>
              <a:t>-mode: fragment)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/>
              <a:t> </a:t>
            </a:r>
            <a:endParaRPr lang="sr-Latn-RS" dirty="0">
              <a:cs typeface="Calibri"/>
            </a:endParaRPr>
          </a:p>
          <a:p>
            <a:pPr>
              <a:defRPr/>
            </a:pPr>
            <a:r>
              <a:rPr lang="sr-Latn-RS" dirty="0" err="1"/>
              <a:t>We</a:t>
            </a:r>
            <a:r>
              <a:rPr lang="sr-Latn-RS" dirty="0"/>
              <a:t> </a:t>
            </a:r>
            <a:r>
              <a:rPr lang="sr-Latn-RS" dirty="0" err="1"/>
              <a:t>present</a:t>
            </a:r>
            <a:r>
              <a:rPr lang="sr-Latn-RS" dirty="0"/>
              <a:t> to </a:t>
            </a:r>
            <a:r>
              <a:rPr lang="sr-Latn-RS" dirty="0" err="1"/>
              <a:t>you</a:t>
            </a:r>
            <a:endParaRPr lang="sr-Latn-RS" dirty="0" err="1">
              <a:cs typeface="Calibri"/>
            </a:endParaRPr>
          </a:p>
          <a:p>
            <a:endParaRPr lang="sr-Latn-R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**Justine Tissue Dermal Oil**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6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err="1"/>
              <a:t>The</a:t>
            </a:r>
            <a:r>
              <a:rPr lang="sr-Latn-RS"/>
              <a:t> </a:t>
            </a:r>
            <a:r>
              <a:rPr lang="sr-Latn-RS" baseline="0" err="1"/>
              <a:t>best</a:t>
            </a:r>
            <a:r>
              <a:rPr lang="sr-Latn-RS" baseline="0"/>
              <a:t> </a:t>
            </a:r>
            <a:r>
              <a:rPr lang="sr-Latn-RS" baseline="0" err="1"/>
              <a:t>selling</a:t>
            </a:r>
            <a:r>
              <a:rPr lang="sr-Latn-RS" baseline="0"/>
              <a:t> </a:t>
            </a:r>
            <a:r>
              <a:rPr lang="sr-Latn-RS" err="1"/>
              <a:t>skincare</a:t>
            </a:r>
            <a:r>
              <a:rPr lang="sr-Latn-RS"/>
              <a:t> </a:t>
            </a:r>
            <a:r>
              <a:rPr lang="sr-Latn-RS" baseline="0" err="1"/>
              <a:t>product</a:t>
            </a:r>
            <a:r>
              <a:rPr lang="sr-Latn-RS" baseline="0"/>
              <a:t> in </a:t>
            </a:r>
            <a:r>
              <a:rPr lang="sr-Latn-RS" baseline="0" err="1"/>
              <a:t>South</a:t>
            </a:r>
            <a:r>
              <a:rPr lang="sr-Latn-RS" baseline="0"/>
              <a:t> </a:t>
            </a:r>
            <a:r>
              <a:rPr lang="sr-Latn-RS" baseline="0" err="1"/>
              <a:t>Africa</a:t>
            </a:r>
            <a:r>
              <a:rPr lang="sr-Latn-RS" baseline="0"/>
              <a:t> </a:t>
            </a:r>
            <a:r>
              <a:rPr lang="sr-Latn-RS" baseline="0" err="1"/>
              <a:t>for</a:t>
            </a:r>
            <a:r>
              <a:rPr lang="sr-Latn-RS" baseline="0"/>
              <a:t> </a:t>
            </a:r>
            <a:r>
              <a:rPr lang="sr-Latn-RS" baseline="0" err="1"/>
              <a:t>the</a:t>
            </a:r>
            <a:r>
              <a:rPr lang="sr-Latn-RS" baseline="0"/>
              <a:t> </a:t>
            </a:r>
            <a:r>
              <a:rPr lang="sr-Latn-RS" baseline="0" err="1"/>
              <a:t>past</a:t>
            </a:r>
            <a:r>
              <a:rPr lang="sr-Latn-RS" baseline="0"/>
              <a:t> 10 </a:t>
            </a:r>
            <a:r>
              <a:rPr lang="sr-Latn-RS" baseline="0" err="1"/>
              <a:t>years</a:t>
            </a:r>
            <a:r>
              <a:rPr lang="sr-Latn-RS" baseline="0"/>
              <a:t>!</a:t>
            </a:r>
            <a:endParaRPr lang="en-US"/>
          </a:p>
          <a:p>
            <a:pPr algn="l"/>
            <a:endParaRPr lang="sr-Latn-RS" baseline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699D-BA1B-4A31-9DD8-BC95E18AA2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5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397" y="1496484"/>
            <a:ext cx="12194381" cy="3183467"/>
          </a:xfrm>
        </p:spPr>
        <p:txBody>
          <a:bodyPr anchor="b"/>
          <a:lstStyle>
            <a:lvl1pPr algn="ctr">
              <a:defRPr sz="1066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397" y="4802717"/>
            <a:ext cx="12194381" cy="2207683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947" indent="0" algn="ctr">
              <a:buNone/>
              <a:defRPr sz="3556"/>
            </a:lvl2pPr>
            <a:lvl3pPr marL="1625895" indent="0" algn="ctr">
              <a:buNone/>
              <a:defRPr sz="3201"/>
            </a:lvl3pPr>
            <a:lvl4pPr marL="2438842" indent="0" algn="ctr">
              <a:buNone/>
              <a:defRPr sz="2845"/>
            </a:lvl4pPr>
            <a:lvl5pPr marL="3251789" indent="0" algn="ctr">
              <a:buNone/>
              <a:defRPr sz="2845"/>
            </a:lvl5pPr>
            <a:lvl6pPr marL="4064737" indent="0" algn="ctr">
              <a:buNone/>
              <a:defRPr sz="2845"/>
            </a:lvl6pPr>
            <a:lvl7pPr marL="4877684" indent="0" algn="ctr">
              <a:buNone/>
              <a:defRPr sz="2845"/>
            </a:lvl7pPr>
            <a:lvl8pPr marL="5690631" indent="0" algn="ctr">
              <a:buNone/>
              <a:defRPr sz="2845"/>
            </a:lvl8pPr>
            <a:lvl9pPr marL="6503579" indent="0" algn="ctr">
              <a:buNone/>
              <a:defRPr sz="284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8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1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5472" y="486834"/>
            <a:ext cx="350588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818" y="486834"/>
            <a:ext cx="1031441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5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4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50" y="2279652"/>
            <a:ext cx="14023538" cy="3803649"/>
          </a:xfrm>
        </p:spPr>
        <p:txBody>
          <a:bodyPr anchor="b"/>
          <a:lstStyle>
            <a:lvl1pPr>
              <a:defRPr sz="1066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350" y="6119285"/>
            <a:ext cx="14023538" cy="200024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947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895" indent="0">
              <a:buNone/>
              <a:defRPr sz="3201">
                <a:solidFill>
                  <a:schemeClr val="tx1">
                    <a:tint val="75000"/>
                  </a:schemeClr>
                </a:solidFill>
              </a:defRPr>
            </a:lvl3pPr>
            <a:lvl4pPr marL="2438842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4pPr>
            <a:lvl5pPr marL="3251789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5pPr>
            <a:lvl6pPr marL="4064737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6pPr>
            <a:lvl7pPr marL="4877684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7pPr>
            <a:lvl8pPr marL="5690631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8pPr>
            <a:lvl9pPr marL="6503579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818" y="2434167"/>
            <a:ext cx="6910149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208" y="2434167"/>
            <a:ext cx="6910149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36" y="486834"/>
            <a:ext cx="14023538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936" y="2241551"/>
            <a:ext cx="6878393" cy="1098549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947" indent="0">
              <a:buNone/>
              <a:defRPr sz="3556" b="1"/>
            </a:lvl2pPr>
            <a:lvl3pPr marL="1625895" indent="0">
              <a:buNone/>
              <a:defRPr sz="3201" b="1"/>
            </a:lvl3pPr>
            <a:lvl4pPr marL="2438842" indent="0">
              <a:buNone/>
              <a:defRPr sz="2845" b="1"/>
            </a:lvl4pPr>
            <a:lvl5pPr marL="3251789" indent="0">
              <a:buNone/>
              <a:defRPr sz="2845" b="1"/>
            </a:lvl5pPr>
            <a:lvl6pPr marL="4064737" indent="0">
              <a:buNone/>
              <a:defRPr sz="2845" b="1"/>
            </a:lvl6pPr>
            <a:lvl7pPr marL="4877684" indent="0">
              <a:buNone/>
              <a:defRPr sz="2845" b="1"/>
            </a:lvl7pPr>
            <a:lvl8pPr marL="5690631" indent="0">
              <a:buNone/>
              <a:defRPr sz="2845" b="1"/>
            </a:lvl8pPr>
            <a:lvl9pPr marL="6503579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936" y="3340100"/>
            <a:ext cx="687839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1207" y="2241551"/>
            <a:ext cx="6912267" cy="1098549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947" indent="0">
              <a:buNone/>
              <a:defRPr sz="3556" b="1"/>
            </a:lvl2pPr>
            <a:lvl3pPr marL="1625895" indent="0">
              <a:buNone/>
              <a:defRPr sz="3201" b="1"/>
            </a:lvl3pPr>
            <a:lvl4pPr marL="2438842" indent="0">
              <a:buNone/>
              <a:defRPr sz="2845" b="1"/>
            </a:lvl4pPr>
            <a:lvl5pPr marL="3251789" indent="0">
              <a:buNone/>
              <a:defRPr sz="2845" b="1"/>
            </a:lvl5pPr>
            <a:lvl6pPr marL="4064737" indent="0">
              <a:buNone/>
              <a:defRPr sz="2845" b="1"/>
            </a:lvl6pPr>
            <a:lvl7pPr marL="4877684" indent="0">
              <a:buNone/>
              <a:defRPr sz="2845" b="1"/>
            </a:lvl7pPr>
            <a:lvl8pPr marL="5690631" indent="0">
              <a:buNone/>
              <a:defRPr sz="2845" b="1"/>
            </a:lvl8pPr>
            <a:lvl9pPr marL="6503579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1207" y="3340100"/>
            <a:ext cx="691226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0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4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37" y="609600"/>
            <a:ext cx="5244007" cy="2133600"/>
          </a:xfrm>
        </p:spPr>
        <p:txBody>
          <a:bodyPr anchor="b"/>
          <a:lstStyle>
            <a:lvl1pPr>
              <a:defRPr sz="569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267" y="1316567"/>
            <a:ext cx="8231207" cy="6498167"/>
          </a:xfrm>
        </p:spPr>
        <p:txBody>
          <a:bodyPr/>
          <a:lstStyle>
            <a:lvl1pPr>
              <a:defRPr sz="5690"/>
            </a:lvl1pPr>
            <a:lvl2pPr>
              <a:defRPr sz="4979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937" y="2743200"/>
            <a:ext cx="5244007" cy="5082117"/>
          </a:xfrm>
        </p:spPr>
        <p:txBody>
          <a:bodyPr/>
          <a:lstStyle>
            <a:lvl1pPr marL="0" indent="0">
              <a:buNone/>
              <a:defRPr sz="2845"/>
            </a:lvl1pPr>
            <a:lvl2pPr marL="812947" indent="0">
              <a:buNone/>
              <a:defRPr sz="2489"/>
            </a:lvl2pPr>
            <a:lvl3pPr marL="1625895" indent="0">
              <a:buNone/>
              <a:defRPr sz="2134"/>
            </a:lvl3pPr>
            <a:lvl4pPr marL="2438842" indent="0">
              <a:buNone/>
              <a:defRPr sz="1778"/>
            </a:lvl4pPr>
            <a:lvl5pPr marL="3251789" indent="0">
              <a:buNone/>
              <a:defRPr sz="1778"/>
            </a:lvl5pPr>
            <a:lvl6pPr marL="4064737" indent="0">
              <a:buNone/>
              <a:defRPr sz="1778"/>
            </a:lvl6pPr>
            <a:lvl7pPr marL="4877684" indent="0">
              <a:buNone/>
              <a:defRPr sz="1778"/>
            </a:lvl7pPr>
            <a:lvl8pPr marL="5690631" indent="0">
              <a:buNone/>
              <a:defRPr sz="1778"/>
            </a:lvl8pPr>
            <a:lvl9pPr marL="6503579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37" y="609600"/>
            <a:ext cx="5244007" cy="2133600"/>
          </a:xfrm>
        </p:spPr>
        <p:txBody>
          <a:bodyPr anchor="b"/>
          <a:lstStyle>
            <a:lvl1pPr>
              <a:defRPr sz="569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2267" y="1316567"/>
            <a:ext cx="8231207" cy="6498167"/>
          </a:xfrm>
        </p:spPr>
        <p:txBody>
          <a:bodyPr anchor="t"/>
          <a:lstStyle>
            <a:lvl1pPr marL="0" indent="0">
              <a:buNone/>
              <a:defRPr sz="5690"/>
            </a:lvl1pPr>
            <a:lvl2pPr marL="812947" indent="0">
              <a:buNone/>
              <a:defRPr sz="4979"/>
            </a:lvl2pPr>
            <a:lvl3pPr marL="1625895" indent="0">
              <a:buNone/>
              <a:defRPr sz="4267"/>
            </a:lvl3pPr>
            <a:lvl4pPr marL="2438842" indent="0">
              <a:buNone/>
              <a:defRPr sz="3556"/>
            </a:lvl4pPr>
            <a:lvl5pPr marL="3251789" indent="0">
              <a:buNone/>
              <a:defRPr sz="3556"/>
            </a:lvl5pPr>
            <a:lvl6pPr marL="4064737" indent="0">
              <a:buNone/>
              <a:defRPr sz="3556"/>
            </a:lvl6pPr>
            <a:lvl7pPr marL="4877684" indent="0">
              <a:buNone/>
              <a:defRPr sz="3556"/>
            </a:lvl7pPr>
            <a:lvl8pPr marL="5690631" indent="0">
              <a:buNone/>
              <a:defRPr sz="3556"/>
            </a:lvl8pPr>
            <a:lvl9pPr marL="6503579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937" y="2743200"/>
            <a:ext cx="5244007" cy="5082117"/>
          </a:xfrm>
        </p:spPr>
        <p:txBody>
          <a:bodyPr/>
          <a:lstStyle>
            <a:lvl1pPr marL="0" indent="0">
              <a:buNone/>
              <a:defRPr sz="2845"/>
            </a:lvl1pPr>
            <a:lvl2pPr marL="812947" indent="0">
              <a:buNone/>
              <a:defRPr sz="2489"/>
            </a:lvl2pPr>
            <a:lvl3pPr marL="1625895" indent="0">
              <a:buNone/>
              <a:defRPr sz="2134"/>
            </a:lvl3pPr>
            <a:lvl4pPr marL="2438842" indent="0">
              <a:buNone/>
              <a:defRPr sz="1778"/>
            </a:lvl4pPr>
            <a:lvl5pPr marL="3251789" indent="0">
              <a:buNone/>
              <a:defRPr sz="1778"/>
            </a:lvl5pPr>
            <a:lvl6pPr marL="4064737" indent="0">
              <a:buNone/>
              <a:defRPr sz="1778"/>
            </a:lvl6pPr>
            <a:lvl7pPr marL="4877684" indent="0">
              <a:buNone/>
              <a:defRPr sz="1778"/>
            </a:lvl7pPr>
            <a:lvl8pPr marL="5690631" indent="0">
              <a:buNone/>
              <a:defRPr sz="1778"/>
            </a:lvl8pPr>
            <a:lvl9pPr marL="6503579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819" y="486834"/>
            <a:ext cx="1402353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819" y="2434167"/>
            <a:ext cx="1402353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818" y="8475134"/>
            <a:ext cx="36583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852" y="8475134"/>
            <a:ext cx="548747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3043" y="8475134"/>
            <a:ext cx="36583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1" r:id="rId5"/>
    <p:sldLayoutId id="2147483696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6B748-D114-494C-A70B-9AF2B437E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" y="-13939"/>
            <a:ext cx="16280780" cy="9157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E8BC52-96DE-5F4F-B9B4-4835A1D16C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42" y="1287491"/>
            <a:ext cx="4589093" cy="6880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12E55-9683-481F-9BF0-BFDE21425A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" y="-1538359"/>
            <a:ext cx="16256000" cy="12531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11001-0106-4FD5-AF98-33EBF37513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241" y="858350"/>
            <a:ext cx="3634396" cy="9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860A8E3-BFFD-3B46-BD68-61434FD18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" y="-23"/>
            <a:ext cx="16256000" cy="91440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87" y="0"/>
            <a:ext cx="16256000" cy="326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603DE76-054C-4C17-B126-AF2FEF408216}"/>
              </a:ext>
            </a:extLst>
          </p:cNvPr>
          <p:cNvSpPr txBox="1">
            <a:spLocks/>
          </p:cNvSpPr>
          <p:nvPr/>
        </p:nvSpPr>
        <p:spPr>
          <a:xfrm>
            <a:off x="458422" y="290286"/>
            <a:ext cx="15342331" cy="263159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b="1" dirty="0">
                <a:solidFill>
                  <a:srgbClr val="C00000"/>
                </a:solidFill>
                <a:latin typeface="Helvetica"/>
                <a:cs typeface="Helvetica"/>
              </a:rPr>
              <a:t>4 high-quality oils in one product</a:t>
            </a:r>
            <a:endParaRPr lang="en-US" sz="6400" b="1">
              <a:solidFill>
                <a:srgbClr val="C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0838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860A8E3-BFFD-3B46-BD68-61434FD18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" y="-23"/>
            <a:ext cx="16256000" cy="91440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87" y="0"/>
            <a:ext cx="16256000" cy="326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603DE76-054C-4C17-B126-AF2FEF408216}"/>
              </a:ext>
            </a:extLst>
          </p:cNvPr>
          <p:cNvSpPr txBox="1">
            <a:spLocks/>
          </p:cNvSpPr>
          <p:nvPr/>
        </p:nvSpPr>
        <p:spPr>
          <a:xfrm>
            <a:off x="458422" y="290286"/>
            <a:ext cx="15342331" cy="263159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6400" b="1">
                <a:solidFill>
                  <a:srgbClr val="C00000"/>
                </a:solidFill>
                <a:latin typeface="Helvetica" pitchFamily="2" charset="0"/>
              </a:rPr>
              <a:t>4 high-quality oils in one product</a:t>
            </a:r>
          </a:p>
        </p:txBody>
      </p:sp>
      <p:pic>
        <p:nvPicPr>
          <p:cNvPr id="25" name="Picture 24" descr="A cup of coffee and a vase of flowers on a table&#10;&#10;Description generated with high confidence">
            <a:extLst>
              <a:ext uri="{FF2B5EF4-FFF2-40B4-BE49-F238E27FC236}">
                <a16:creationId xmlns:a16="http://schemas.microsoft.com/office/drawing/2014/main" id="{617A5F67-E1EB-4FE1-826A-9B673E9A6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58" y="3931779"/>
            <a:ext cx="3075796" cy="307579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3B0151-AA24-469B-8A79-E73DD195F757}"/>
              </a:ext>
            </a:extLst>
          </p:cNvPr>
          <p:cNvSpPr txBox="1"/>
          <p:nvPr/>
        </p:nvSpPr>
        <p:spPr>
          <a:xfrm>
            <a:off x="645659" y="7496680"/>
            <a:ext cx="2937992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ALMOND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4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860A8E3-BFFD-3B46-BD68-61434FD18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" y="-23"/>
            <a:ext cx="16256000" cy="91440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87" y="0"/>
            <a:ext cx="16256000" cy="326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603DE76-054C-4C17-B126-AF2FEF408216}"/>
              </a:ext>
            </a:extLst>
          </p:cNvPr>
          <p:cNvSpPr txBox="1">
            <a:spLocks/>
          </p:cNvSpPr>
          <p:nvPr/>
        </p:nvSpPr>
        <p:spPr>
          <a:xfrm>
            <a:off x="458422" y="290286"/>
            <a:ext cx="15342331" cy="263159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b="1" dirty="0">
                <a:solidFill>
                  <a:srgbClr val="C00000"/>
                </a:solidFill>
                <a:latin typeface="Helvetica"/>
                <a:cs typeface="Helvetica"/>
              </a:rPr>
              <a:t>4 high-quality oils in one product</a:t>
            </a:r>
          </a:p>
        </p:txBody>
      </p:sp>
      <p:pic>
        <p:nvPicPr>
          <p:cNvPr id="25" name="Picture 24" descr="A cup of coffee and a vase of flowers on a table&#10;&#10;Description generated with high confidence">
            <a:extLst>
              <a:ext uri="{FF2B5EF4-FFF2-40B4-BE49-F238E27FC236}">
                <a16:creationId xmlns:a16="http://schemas.microsoft.com/office/drawing/2014/main" id="{617A5F67-E1EB-4FE1-826A-9B673E9A6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58" y="3931779"/>
            <a:ext cx="3075796" cy="307579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6" name="Picture 25" descr="A close up of a bottle&#10;&#10;Description generated with high confidence">
            <a:extLst>
              <a:ext uri="{FF2B5EF4-FFF2-40B4-BE49-F238E27FC236}">
                <a16:creationId xmlns:a16="http://schemas.microsoft.com/office/drawing/2014/main" id="{6FA86228-A1CA-40E6-9445-D2589AC4FB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 b="-8"/>
          <a:stretch/>
        </p:blipFill>
        <p:spPr>
          <a:xfrm>
            <a:off x="4414913" y="3931778"/>
            <a:ext cx="3075796" cy="307579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3B0151-AA24-469B-8A79-E73DD195F757}"/>
              </a:ext>
            </a:extLst>
          </p:cNvPr>
          <p:cNvSpPr txBox="1"/>
          <p:nvPr/>
        </p:nvSpPr>
        <p:spPr>
          <a:xfrm>
            <a:off x="645659" y="7496680"/>
            <a:ext cx="2937992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ALMOND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D983B-C511-417A-BA1F-FED7C66B69EF}"/>
              </a:ext>
            </a:extLst>
          </p:cNvPr>
          <p:cNvSpPr txBox="1"/>
          <p:nvPr/>
        </p:nvSpPr>
        <p:spPr>
          <a:xfrm>
            <a:off x="4094804" y="7496680"/>
            <a:ext cx="3716015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WHEAT GERM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5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860A8E3-BFFD-3B46-BD68-61434FD18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" y="-23"/>
            <a:ext cx="16256000" cy="91440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87" y="0"/>
            <a:ext cx="16256000" cy="326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603DE76-054C-4C17-B126-AF2FEF408216}"/>
              </a:ext>
            </a:extLst>
          </p:cNvPr>
          <p:cNvSpPr txBox="1">
            <a:spLocks/>
          </p:cNvSpPr>
          <p:nvPr/>
        </p:nvSpPr>
        <p:spPr>
          <a:xfrm>
            <a:off x="458422" y="290286"/>
            <a:ext cx="15342331" cy="263159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6400" b="1">
                <a:solidFill>
                  <a:srgbClr val="C00000"/>
                </a:solidFill>
                <a:latin typeface="Helvetica" pitchFamily="2" charset="0"/>
              </a:rPr>
              <a:t>4 high-quality oils in one product</a:t>
            </a:r>
          </a:p>
        </p:txBody>
      </p:sp>
      <p:pic>
        <p:nvPicPr>
          <p:cNvPr id="25" name="Picture 24" descr="A cup of coffee and a vase of flowers on a table&#10;&#10;Description generated with high confidence">
            <a:extLst>
              <a:ext uri="{FF2B5EF4-FFF2-40B4-BE49-F238E27FC236}">
                <a16:creationId xmlns:a16="http://schemas.microsoft.com/office/drawing/2014/main" id="{617A5F67-E1EB-4FE1-826A-9B673E9A6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58" y="3931779"/>
            <a:ext cx="3075796" cy="307579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6" name="Picture 25" descr="A close up of a bottle&#10;&#10;Description generated with high confidence">
            <a:extLst>
              <a:ext uri="{FF2B5EF4-FFF2-40B4-BE49-F238E27FC236}">
                <a16:creationId xmlns:a16="http://schemas.microsoft.com/office/drawing/2014/main" id="{6FA86228-A1CA-40E6-9445-D2589AC4FB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 b="-8"/>
          <a:stretch/>
        </p:blipFill>
        <p:spPr>
          <a:xfrm>
            <a:off x="4414913" y="3931778"/>
            <a:ext cx="3075796" cy="307579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3B0151-AA24-469B-8A79-E73DD195F757}"/>
              </a:ext>
            </a:extLst>
          </p:cNvPr>
          <p:cNvSpPr txBox="1"/>
          <p:nvPr/>
        </p:nvSpPr>
        <p:spPr>
          <a:xfrm>
            <a:off x="645659" y="7496680"/>
            <a:ext cx="2937992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ALMOND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D983B-C511-417A-BA1F-FED7C66B69EF}"/>
              </a:ext>
            </a:extLst>
          </p:cNvPr>
          <p:cNvSpPr txBox="1"/>
          <p:nvPr/>
        </p:nvSpPr>
        <p:spPr>
          <a:xfrm>
            <a:off x="4094804" y="7496680"/>
            <a:ext cx="3716015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WHEAT GERM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5D053-1EDF-4D44-ABE3-54B6DB80A98F}"/>
              </a:ext>
            </a:extLst>
          </p:cNvPr>
          <p:cNvSpPr txBox="1"/>
          <p:nvPr/>
        </p:nvSpPr>
        <p:spPr>
          <a:xfrm>
            <a:off x="8504963" y="7496680"/>
            <a:ext cx="2937992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CORN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FC4CED-0BF3-1347-9DDB-8BDC15B819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93"/>
          <a:stretch/>
        </p:blipFill>
        <p:spPr>
          <a:xfrm>
            <a:off x="8436062" y="3931778"/>
            <a:ext cx="3075795" cy="3065892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710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860A8E3-BFFD-3B46-BD68-61434FD18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" y="-23"/>
            <a:ext cx="16256000" cy="91440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87" y="0"/>
            <a:ext cx="16256000" cy="326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603DE76-054C-4C17-B126-AF2FEF408216}"/>
              </a:ext>
            </a:extLst>
          </p:cNvPr>
          <p:cNvSpPr txBox="1">
            <a:spLocks/>
          </p:cNvSpPr>
          <p:nvPr/>
        </p:nvSpPr>
        <p:spPr>
          <a:xfrm>
            <a:off x="458422" y="290286"/>
            <a:ext cx="15342331" cy="263159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6400" b="1">
                <a:solidFill>
                  <a:srgbClr val="C00000"/>
                </a:solidFill>
                <a:latin typeface="Helvetica" pitchFamily="2" charset="0"/>
              </a:rPr>
              <a:t>4 high-quality oils in one product</a:t>
            </a:r>
          </a:p>
        </p:txBody>
      </p:sp>
      <p:pic>
        <p:nvPicPr>
          <p:cNvPr id="25" name="Picture 24" descr="A cup of coffee and a vase of flowers on a table&#10;&#10;Description generated with high confidence">
            <a:extLst>
              <a:ext uri="{FF2B5EF4-FFF2-40B4-BE49-F238E27FC236}">
                <a16:creationId xmlns:a16="http://schemas.microsoft.com/office/drawing/2014/main" id="{617A5F67-E1EB-4FE1-826A-9B673E9A6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58" y="3931779"/>
            <a:ext cx="3075796" cy="307579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6" name="Picture 25" descr="A close up of a bottle&#10;&#10;Description generated with high confidence">
            <a:extLst>
              <a:ext uri="{FF2B5EF4-FFF2-40B4-BE49-F238E27FC236}">
                <a16:creationId xmlns:a16="http://schemas.microsoft.com/office/drawing/2014/main" id="{6FA86228-A1CA-40E6-9445-D2589AC4FB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 b="-8"/>
          <a:stretch/>
        </p:blipFill>
        <p:spPr>
          <a:xfrm>
            <a:off x="4414913" y="3931778"/>
            <a:ext cx="3075796" cy="307579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04EDB-4B1E-4F1A-A3CB-091850DDDE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45" t="-7982" r="-9069"/>
          <a:stretch/>
        </p:blipFill>
        <p:spPr>
          <a:xfrm>
            <a:off x="12459406" y="3925285"/>
            <a:ext cx="3064816" cy="3072384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3B0151-AA24-469B-8A79-E73DD195F757}"/>
              </a:ext>
            </a:extLst>
          </p:cNvPr>
          <p:cNvSpPr txBox="1"/>
          <p:nvPr/>
        </p:nvSpPr>
        <p:spPr>
          <a:xfrm>
            <a:off x="645659" y="7496680"/>
            <a:ext cx="2937992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ALMOND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D983B-C511-417A-BA1F-FED7C66B69EF}"/>
              </a:ext>
            </a:extLst>
          </p:cNvPr>
          <p:cNvSpPr txBox="1"/>
          <p:nvPr/>
        </p:nvSpPr>
        <p:spPr>
          <a:xfrm>
            <a:off x="4094804" y="7496680"/>
            <a:ext cx="3716015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WHEAT GERM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A35E3B-C1ED-4F39-B96A-374D06531F49}"/>
              </a:ext>
            </a:extLst>
          </p:cNvPr>
          <p:cNvSpPr txBox="1"/>
          <p:nvPr/>
        </p:nvSpPr>
        <p:spPr>
          <a:xfrm>
            <a:off x="8504963" y="7496680"/>
            <a:ext cx="2937992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CORN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5257F3-E1A9-480A-B053-44D564DE6D40}"/>
              </a:ext>
            </a:extLst>
          </p:cNvPr>
          <p:cNvSpPr txBox="1"/>
          <p:nvPr/>
        </p:nvSpPr>
        <p:spPr>
          <a:xfrm>
            <a:off x="12260404" y="7496680"/>
            <a:ext cx="3462823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SESAME</a:t>
            </a:r>
            <a:b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2667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OIL</a:t>
            </a:r>
            <a:endParaRPr lang="en-US" sz="2667" b="1">
              <a:solidFill>
                <a:schemeClr val="accent2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C3B849D-93AF-4692-9359-4C46BB05D9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93"/>
          <a:stretch/>
        </p:blipFill>
        <p:spPr>
          <a:xfrm>
            <a:off x="8436062" y="3931778"/>
            <a:ext cx="3075795" cy="3065892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7962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5669A08-273B-4BC3-BF77-9517AE425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521" y="13"/>
            <a:ext cx="14077669" cy="9143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199AB-72AA-A849-9097-A139C3F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0" y="-2865268"/>
            <a:ext cx="5611113" cy="84124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15405C2-B777-4289-B1CD-813A58D1829D}"/>
              </a:ext>
            </a:extLst>
          </p:cNvPr>
          <p:cNvSpPr txBox="1">
            <a:spLocks/>
          </p:cNvSpPr>
          <p:nvPr/>
        </p:nvSpPr>
        <p:spPr>
          <a:xfrm>
            <a:off x="951314" y="2077590"/>
            <a:ext cx="3888368" cy="1579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6400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  <a:cs typeface="CoalhandLuke_Avon" pitchFamily="2" charset="-18"/>
              </a:rPr>
              <a:t>2 times</a:t>
            </a:r>
          </a:p>
          <a:p>
            <a:pPr algn="ctr"/>
            <a:r>
              <a:rPr lang="pl-PL" sz="6400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  <a:cs typeface="CoalhandLuke_Avon" pitchFamily="2" charset="-18"/>
              </a:rPr>
              <a:t>a day</a:t>
            </a:r>
            <a:endParaRPr lang="hr-HR" sz="6400" b="1">
              <a:solidFill>
                <a:schemeClr val="accent2">
                  <a:lumMod val="50000"/>
                </a:schemeClr>
              </a:solidFill>
              <a:latin typeface="Helvetica" pitchFamily="2" charset="0"/>
              <a:cs typeface="CoalhandLuke_Avon" pitchFamily="2" charset="-1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8CBCC-3377-4171-8D6B-D5E006DBDA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5606" y="547839"/>
            <a:ext cx="3857693" cy="97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5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5669A08-273B-4BC3-BF77-9517AE425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521" y="13"/>
            <a:ext cx="14077669" cy="9143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199AB-72AA-A849-9097-A139C3F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0" y="-2865268"/>
            <a:ext cx="5611113" cy="84124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15405C2-B777-4289-B1CD-813A58D1829D}"/>
              </a:ext>
            </a:extLst>
          </p:cNvPr>
          <p:cNvSpPr txBox="1">
            <a:spLocks/>
          </p:cNvSpPr>
          <p:nvPr/>
        </p:nvSpPr>
        <p:spPr>
          <a:xfrm>
            <a:off x="951314" y="2077590"/>
            <a:ext cx="3888368" cy="1579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6400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  <a:cs typeface="CoalhandLuke_Avon" pitchFamily="2" charset="-18"/>
              </a:rPr>
              <a:t>2 times</a:t>
            </a:r>
          </a:p>
          <a:p>
            <a:pPr algn="ctr"/>
            <a:r>
              <a:rPr lang="pl-PL" sz="6400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  <a:cs typeface="CoalhandLuke_Avon" pitchFamily="2" charset="-18"/>
              </a:rPr>
              <a:t>a day</a:t>
            </a:r>
            <a:endParaRPr lang="hr-HR" sz="6400" b="1">
              <a:solidFill>
                <a:schemeClr val="accent2">
                  <a:lumMod val="50000"/>
                </a:schemeClr>
              </a:solidFill>
              <a:latin typeface="Helvetica" pitchFamily="2" charset="0"/>
              <a:cs typeface="CoalhandLuke_Avon" pitchFamily="2" charset="-1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8CBCC-3377-4171-8D6B-D5E006DBDA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5606" y="547839"/>
            <a:ext cx="3857693" cy="97763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0C42D57-7CE2-9744-A5C4-0D79936E71AF}"/>
              </a:ext>
            </a:extLst>
          </p:cNvPr>
          <p:cNvSpPr txBox="1">
            <a:spLocks/>
          </p:cNvSpPr>
          <p:nvPr/>
        </p:nvSpPr>
        <p:spPr>
          <a:xfrm>
            <a:off x="951314" y="6470581"/>
            <a:ext cx="3888368" cy="1579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6400" b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  <a:cs typeface="CoalhandLuke_Avon" pitchFamily="2" charset="-18"/>
              </a:rPr>
              <a:t>28 days</a:t>
            </a:r>
            <a:endParaRPr lang="hr-HR" sz="6400" b="1">
              <a:solidFill>
                <a:schemeClr val="accent2">
                  <a:lumMod val="50000"/>
                </a:schemeClr>
              </a:solidFill>
              <a:latin typeface="Helvetica" pitchFamily="2" charset="0"/>
              <a:cs typeface="CoalhandLuke_Avon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6802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9F8E1F-E73E-4048-9824-B5A898981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" y="916"/>
            <a:ext cx="17409468" cy="91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0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6B748-D114-494C-A70B-9AF2B437E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25" t="6639" r="18382" b="1"/>
          <a:stretch/>
        </p:blipFill>
        <p:spPr>
          <a:xfrm>
            <a:off x="4698901" y="10"/>
            <a:ext cx="11560273" cy="9143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11342" cy="9144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B4B9B-DFAB-49E4-A534-E1FF0B48F678}"/>
              </a:ext>
            </a:extLst>
          </p:cNvPr>
          <p:cNvSpPr txBox="1"/>
          <p:nvPr/>
        </p:nvSpPr>
        <p:spPr>
          <a:xfrm>
            <a:off x="637432" y="1496484"/>
            <a:ext cx="6047261" cy="42432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Arial"/>
                <a:ea typeface="+mj-ea"/>
                <a:cs typeface="Arial"/>
              </a:rPr>
              <a:t>Turn slides into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Arial"/>
                <a:ea typeface="+mj-ea"/>
                <a:cs typeface="Arial"/>
              </a:rPr>
              <a:t>Narrated Videos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13445" y="462296"/>
            <a:ext cx="195072" cy="9389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497" y="6062560"/>
            <a:ext cx="5304556" cy="2438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AF271-FA36-4B9E-8C23-4ABB449E396D}"/>
              </a:ext>
            </a:extLst>
          </p:cNvPr>
          <p:cNvSpPr txBox="1"/>
          <p:nvPr/>
        </p:nvSpPr>
        <p:spPr>
          <a:xfrm>
            <a:off x="6682353" y="3606105"/>
            <a:ext cx="901295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Arial"/>
                <a:cs typeface="Segoe UI"/>
              </a:rPr>
              <a:t>​1. Add narration text to speaker notes​</a:t>
            </a:r>
            <a:br>
              <a:rPr lang="en-US" sz="4000" dirty="0">
                <a:latin typeface="Arial"/>
                <a:cs typeface="Segoe UI"/>
              </a:rPr>
            </a:br>
            <a:r>
              <a:rPr lang="en-US" sz="4000" dirty="0">
                <a:latin typeface="Arial"/>
                <a:cs typeface="Segoe UI"/>
              </a:rPr>
              <a:t>2. Upload file to Narakeet.com​</a:t>
            </a:r>
            <a:br>
              <a:rPr lang="en-US" sz="4000" dirty="0">
                <a:latin typeface="Arial"/>
                <a:cs typeface="Segoe UI"/>
              </a:rPr>
            </a:br>
            <a:r>
              <a:rPr lang="en-US" sz="4000" dirty="0">
                <a:latin typeface="Arial"/>
                <a:cs typeface="Segoe UI"/>
              </a:rPr>
              <a:t>3. Download your MP4 video</a:t>
            </a:r>
            <a:endParaRPr lang="en-US"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083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6B748-D114-494C-A70B-9AF2B437E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24" t="9091" r="7427"/>
          <a:stretch/>
        </p:blipFill>
        <p:spPr>
          <a:xfrm>
            <a:off x="20" y="10"/>
            <a:ext cx="11560253" cy="9143990"/>
          </a:xfrm>
          <a:prstGeom prst="rect">
            <a:avLst/>
          </a:prstGeom>
        </p:spPr>
      </p:pic>
      <p:sp>
        <p:nvSpPr>
          <p:cNvPr id="19" name="Rectangle 2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49835" y="0"/>
            <a:ext cx="11309338" cy="9144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B4B9B-DFAB-49E4-A534-E1FF0B48F678}"/>
              </a:ext>
            </a:extLst>
          </p:cNvPr>
          <p:cNvSpPr txBox="1"/>
          <p:nvPr/>
        </p:nvSpPr>
        <p:spPr>
          <a:xfrm>
            <a:off x="10466843" y="1496484"/>
            <a:ext cx="5365528" cy="42721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dirty="0">
                <a:latin typeface="+mj-lt"/>
                <a:ea typeface="+mj-ea"/>
                <a:cs typeface="+mj-cs"/>
              </a:rPr>
              <a:t>Narakeet.com</a:t>
            </a:r>
            <a:endParaRPr lang="en-US" sz="6400"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842856" y="462296"/>
            <a:ext cx="195072" cy="9389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70908" y="6062560"/>
            <a:ext cx="5365528" cy="2438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1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31F8FE-9F2C-4015-987A-73E2CD8F9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42" y="164106"/>
            <a:ext cx="5175635" cy="433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71458-BADC-452E-BCD1-CDE0ED767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40" y="4635005"/>
            <a:ext cx="5183241" cy="43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1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5FAB37-0D8A-424D-87F4-C284736E0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285" y="164106"/>
            <a:ext cx="5186413" cy="4323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4FA11-E5E4-054F-8D25-434A5EA515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42" y="164106"/>
            <a:ext cx="5175635" cy="433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1CC30-AA02-0140-BA68-389D623009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40" y="4635005"/>
            <a:ext cx="5183241" cy="4305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4E16A-4930-954C-BC22-64E20A3411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285" y="4622304"/>
            <a:ext cx="5173308" cy="43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23477-46F0-7745-9591-D59B6FFE7C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4250" y="151393"/>
            <a:ext cx="5183268" cy="4305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7798F-B85C-AE43-9CF2-B502B51E86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285" y="4622304"/>
            <a:ext cx="5173308" cy="4318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A627A-2FF1-8F45-BD81-4060B22BEC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285" y="164106"/>
            <a:ext cx="5186413" cy="4323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534DC1-6A57-0046-B9A7-49FDBFE8B9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4251" y="4622303"/>
            <a:ext cx="5197521" cy="4305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DEDA0-A3EE-F540-9A35-E81F1BFBFA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42" y="164106"/>
            <a:ext cx="5175635" cy="4330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BAF4A-DF4C-8047-8F20-47F1621791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40" y="4635005"/>
            <a:ext cx="5183241" cy="43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6256000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6256000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33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6256000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6256000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F7E610-543C-F242-82E2-933943E478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91" y="4323712"/>
            <a:ext cx="1003531" cy="160327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146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6B748-D114-494C-A70B-9AF2B437E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" y="-13939"/>
            <a:ext cx="16280780" cy="9157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E8BC52-96DE-5F4F-B9B4-4835A1D16C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42" y="1287491"/>
            <a:ext cx="4589093" cy="6880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12E55-9683-481F-9BF0-BFDE21425A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" y="-1538359"/>
            <a:ext cx="16256000" cy="125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6B748-D114-494C-A70B-9AF2B437E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" y="-13939"/>
            <a:ext cx="16280780" cy="9157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E8BC52-96DE-5F4F-B9B4-4835A1D16C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42" y="1287491"/>
            <a:ext cx="4589093" cy="6880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12E55-9683-481F-9BF0-BFDE21425A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" y="-1538359"/>
            <a:ext cx="16256000" cy="12531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11001-0106-4FD5-AF98-33EBF37513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241" y="858350"/>
            <a:ext cx="3634396" cy="9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2145E2-61A5-9441-899E-08953347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87" y="0"/>
            <a:ext cx="16256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1B0C8-2422-4F7A-834E-D7B20728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44" y="0"/>
            <a:ext cx="4893771" cy="9144000"/>
          </a:xfrm>
          <a:solidFill>
            <a:schemeClr val="bg1">
              <a:alpha val="71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7200" b="1">
                <a:solidFill>
                  <a:srgbClr val="E4782A"/>
                </a:solidFill>
                <a:latin typeface="Helvetica" pitchFamily="2" charset="0"/>
              </a:rPr>
              <a:t>TOP SELLER </a:t>
            </a:r>
            <a:br>
              <a:rPr lang="sr-Latn-RS" sz="4533">
                <a:solidFill>
                  <a:srgbClr val="E4782A"/>
                </a:solidFill>
                <a:latin typeface="Helvetica" pitchFamily="2" charset="0"/>
              </a:rPr>
            </a:br>
            <a:r>
              <a:rPr lang="sr-Latn-RS" sz="4533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IN SOUTH AFRICA</a:t>
            </a:r>
            <a:br>
              <a:rPr lang="sr-Latn-RS" sz="4533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</a:br>
            <a:r>
              <a:rPr lang="sr-Latn-RS" sz="7200" b="1">
                <a:solidFill>
                  <a:srgbClr val="E4782A"/>
                </a:solidFill>
                <a:latin typeface="Helvetica" pitchFamily="2" charset="0"/>
              </a:rPr>
              <a:t>FOR 10 YEARS!</a:t>
            </a:r>
            <a:endParaRPr lang="en-US" sz="7200" b="1">
              <a:solidFill>
                <a:srgbClr val="E4782A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11001-0106-4FD5-AF98-33EBF37513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4"/>
          <a:stretch/>
        </p:blipFill>
        <p:spPr>
          <a:xfrm>
            <a:off x="6574633" y="1"/>
            <a:ext cx="8850279" cy="9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SELLER  IN SOUTH AFRICA FOR 10 YEARS!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</dc:creator>
  <cp:revision>312</cp:revision>
  <dcterms:created xsi:type="dcterms:W3CDTF">2020-08-17T11:21:22Z</dcterms:created>
  <dcterms:modified xsi:type="dcterms:W3CDTF">2022-01-27T11:36:24Z</dcterms:modified>
</cp:coreProperties>
</file>