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Java 21.10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notesMasterIdLst>
    <p:notesMasterId r:id="rId2"/>
  </p:notesMasterIdLst>
  <p:sldIdLst>
    <p:sldId id="256" r:id="rId3"/>
  </p:sldIdLst>
  <p:sldSz cx="13716000" cy="24384000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000"/>
    <p:restoredTop sz="0"/>
  </p:normalViewPr>
  <p:slideViewPr>
    <p:cSldViewPr>
      <p:cViewPr>
        <p:scale>
          <a:sx n="73" d="100"/>
          <a:sy n="73" d="100"/>
        </p:scale>
        <p:origin x="0" y="0"/>
      </p:cViewPr>
    </p:cSldViewPr>
  </p:slideViewPr>
  <p:notesViewPr>
    <p:cSldViewPr>
      <p:cViewPr varScale="1">
        <p:scale>
          <a:sx n="1" d="100"/>
          <a:sy n="1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slide" Target="slides/slide1.xml" /><Relationship Id="rId4" Type="http://schemas.openxmlformats.org/officeDocument/2006/relationships/tags" Target="tags/tag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heme" Target="theme/theme1.xml" /><Relationship Id="rId8" Type="http://schemas.openxmlformats.org/officeDocument/2006/relationships/tableStyles" Target="tableStyles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Header 1" title="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/>
        </p:txBody>
      </p:sp>
      <p:sp>
        <p:nvSpPr>
          <p:cNvPr id="3" name="DateTime 2" title="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01A95D-2131-4749-854F-D5E8642E1488}" type="datetimeFigureOut">
              <a:t>9/7/2022</a:t>
            </a:fld>
          </a:p>
        </p:txBody>
      </p:sp>
      <p:sp>
        <p:nvSpPr>
          <p:cNvPr id="4" name="SlideImage 3" title="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4" title="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sz="1200"/>
            </a:defPPr>
          </a:lstStyle>
          <a:p>
            <a:r>
              <a:rPr smtClean="0"/>
              <a:t>First Level</a:t>
            </a:r>
          </a:p>
          <a:p>
            <a:pPr lvl="1"/>
            <a:r>
              <a:rPr smtClean="0"/>
              <a:t>Second Level</a:t>
            </a:r>
          </a:p>
          <a:p>
            <a:pPr lvl="2"/>
            <a:r>
              <a:rPr smtClean="0"/>
              <a:t>Third level</a:t>
            </a:r>
          </a:p>
          <a:p>
            <a:pPr lvl="3"/>
            <a:r>
              <a:rPr smtClean="0"/>
              <a:t>Fourth level</a:t>
            </a:r>
          </a:p>
          <a:p>
            <a:pPr lvl="4"/>
            <a:r>
              <a:rPr smtClean="0"/>
              <a:t>Fifth level</a:t>
            </a:r>
          </a:p>
        </p:txBody>
      </p:sp>
      <p:sp>
        <p:nvSpPr>
          <p:cNvPr id="6" name="Footer 5" title="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/>
        </p:txBody>
      </p:sp>
      <p:sp>
        <p:nvSpPr>
          <p:cNvPr id="7" name="SlideNumber 6" title="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FC1E6B-8B3A-41BB-95B2-AC7E96077AB1}" type="slidenum">
              <a:rPr smtClean="0"/>
              <a:t>‹#›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 title="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 title="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t>This is the Video Puppet template for TikTok video, using the width of 1080 pixels and the height of 1920 pixels. Change this text in the presentation speaker notes.</a:t>
            </a:r>
          </a:p>
        </p:txBody>
      </p:sp>
      <p:sp>
        <p:nvSpPr>
          <p:cNvPr id="4" name="Slide Number Placeholder 3" title="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1C5E1-D8E9-464D-A93E-CE21651935A7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le Slide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 title="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8CC05E4-11D4-425E-B859-2348B97580AE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Title and Vertical Tex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 title="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A9F6F68-085C-4F3D-B5E7-4D64844653E3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Vertical Title and Tex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 title=""/>
          <p:cNvSpPr>
            <a:spLocks noGrp="1"/>
          </p:cNvSpPr>
          <p:nvPr>
            <p:ph type="title" orient="vert"/>
          </p:nvPr>
        </p:nvSpPr>
        <p:spPr/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 title="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C9CBE56C-9218-4037-81CA-E86B6CF1B005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le and Conten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6E05328-2864-48F4-9E42-3927B17C2417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Section Header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74AAE79-8077-4747-9C82-371F1569FCBF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wo Conten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sz="half"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 title="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CF32B89E-896A-4A0A-A351-D81EE20FB8BF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Comparis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 title="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 title=""/>
          <p:cNvSpPr>
            <a:spLocks noGrp="1"/>
          </p:cNvSpPr>
          <p:nvPr>
            <p:ph type="body" sz="quarter" idx="3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 title=""/>
          <p:cNvSpPr>
            <a:spLocks noGrp="1"/>
          </p:cNvSpPr>
          <p:nvPr>
            <p:ph sz="quarter" idx="4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 title=""/>
          <p:cNvSpPr>
            <a:spLocks noGrp="1"/>
          </p:cNvSpPr>
          <p:nvPr>
            <p:ph type="dt" sz="half" idx="5"/>
          </p:nvPr>
        </p:nvSpPr>
        <p:spPr/>
        <p:txBody>
          <a:bodyPr/>
          <a:lstStyle/>
          <a:p>
            <a:fld id="{B4D0448B-69C6-4F9C-AB1F-2A9068FC7E63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8" name="Footer Placeholder 7" title=""/>
          <p:cNvSpPr>
            <a:spLocks noGrp="1"/>
          </p:cNvSpPr>
          <p:nvPr>
            <p:ph type="ftr" sz="quarter" idx="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 title="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Title Only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 title=""/>
          <p:cNvSpPr>
            <a:spLocks noGrp="1"/>
          </p:cNvSpPr>
          <p:nvPr>
            <p:ph type="dt" sz="half" idx="1"/>
          </p:nvPr>
        </p:nvSpPr>
        <p:spPr/>
        <p:txBody>
          <a:bodyPr/>
          <a:lstStyle/>
          <a:p>
            <a:fld id="{BFB728FB-4088-4391-A158-67ADC3BEFB4F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4" name="Footer Placeholder 3" title=""/>
          <p:cNvSpPr>
            <a:spLocks noGrp="1"/>
          </p:cNvSpPr>
          <p:nvPr>
            <p:ph type="ftr"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 title=""/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Blank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 title="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877B50E5-6C17-4874-A0EC-0E25F08C1164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3" name="Footer Placeholder 2" title="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 title="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Content with Capti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 title="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7912418B-4B15-49BE-9E52-7188C4ED57DF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Picture with Capti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 title=""/>
          <p:cNvSpPr>
            <a:spLocks noGrp="1"/>
          </p:cNvSpPr>
          <p:nvPr>
            <p:ph type="pic" idx="1"/>
          </p:nvPr>
        </p:nvSpPr>
        <p:spPr/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 title="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18844C7F-6D67-496C-91FF-8E214D159D56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 title=""/>
          <p:cNvSpPr>
            <a:spLocks noGrp="1"/>
          </p:cNvSpPr>
          <p:nvPr>
            <p:ph type="title"/>
          </p:nvPr>
        </p:nvSpPr>
        <p:spPr>
          <a:xfrm>
            <a:off x="685800" y="976491"/>
            <a:ext cx="12344400" cy="406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>
          <a:xfrm>
            <a:off x="685800" y="5689599"/>
            <a:ext cx="12344400" cy="1609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>
          <a:xfrm>
            <a:off x="685800" y="22600355"/>
            <a:ext cx="3200400" cy="12982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>
          <a:xfrm>
            <a:off x="4686300" y="22600355"/>
            <a:ext cx="4343400" cy="12982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>
          <a:xfrm>
            <a:off x="9829800" y="22600355"/>
            <a:ext cx="3200400" cy="12982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New shape" title=""/>
          <p:cNvSpPr/>
          <p:nvPr/>
        </p:nvSpPr>
        <p:spPr>
          <a:xfrm>
            <a:off x="1714500" y="3048000"/>
            <a:ext cx="10287000" cy="18288000"/>
          </a:xfrm>
          <a:prstGeom prst="rect">
            <a:avLst/>
          </a:prstGeom>
          <a:noFill/>
        </p:spPr>
        <p:style>
          <a:lnRef idx="2">
            <a:srgbClr val="FFFFFF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sz="13500">
                <a:solidFill>
                  <a:srgbClr val="000000"/>
                </a:solidFill>
              </a:rPr>
              <a:t>TikTok video
[1080x1920]</a:t>
            </a: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OS" val="Unix 5.10 unknown"/>
  <p:tag name="AS_RELEASE_DATE" val="2021.10.31"/>
  <p:tag name="AS_TITLE" val="Aspose.Slides for Java"/>
  <p:tag name="AS_VERSION" val="21.10"/>
</p:tagLst>
</file>

<file path=ppt/theme/theme1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 pitchFamily="34" charset="0"/>
        <a:cs typeface="Arial" pitchFamily="34" charset="0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</Paragraphs>
  <Slides>1</Slides>
  <Notes>1</Notes>
  <TotalTime>1</TotalTime>
  <HiddenSlides>0</HiddenSlides>
  <MMClips>0</MMClips>
  <ScaleCrop>0</ScaleCrop>
  <HeadingPairs>
    <vt:vector baseType="variant" size="6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4">
      <vt:lpstr>Arial</vt:lpstr>
      <vt:lpstr>Calibri</vt:lpstr>
      <vt:lpstr>Office Theme</vt:lpstr>
      <vt:lpstr>PowerPoint Presentation</vt:lpstr>
    </vt:vector>
  </TitlesOfParts>
  <LinksUpToDate>0</LinksUpToDate>
  <SharedDoc>0</SharedDoc>
  <HyperlinksChanged>0</HyperlinksChanged>
  <Application>Aspose.Slides for Java</Application>
  <AppVersion>21.1000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revision>1</cp:revision>
  <cp:lastPrinted>2022-09-07T06:45:20.210</cp:lastPrinted>
  <dcterms:created xsi:type="dcterms:W3CDTF">2022-09-07T06:45:20Z</dcterms:created>
  <dcterms:modified xsi:type="dcterms:W3CDTF">2022-09-07T06:45:20Z</dcterms:modified>
</cp:coreProperties>
</file>